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60" r:id="rId4"/>
    <p:sldId id="261" r:id="rId6"/>
    <p:sldId id="258" r:id="rId7"/>
    <p:sldId id="263" r:id="rId8"/>
    <p:sldId id="264" r:id="rId9"/>
    <p:sldId id="266" r:id="rId10"/>
    <p:sldId id="269" r:id="rId11"/>
    <p:sldId id="287" r:id="rId12"/>
    <p:sldId id="288" r:id="rId13"/>
    <p:sldId id="289" r:id="rId14"/>
    <p:sldId id="272" r:id="rId15"/>
    <p:sldId id="268" r:id="rId16"/>
    <p:sldId id="270" r:id="rId17"/>
    <p:sldId id="271" r:id="rId18"/>
    <p:sldId id="273" r:id="rId19"/>
    <p:sldId id="274" r:id="rId20"/>
    <p:sldId id="275" r:id="rId21"/>
    <p:sldId id="278" r:id="rId22"/>
    <p:sldId id="277" r:id="rId23"/>
    <p:sldId id="280" r:id="rId24"/>
    <p:sldId id="281" r:id="rId25"/>
    <p:sldId id="282" r:id="rId26"/>
    <p:sldId id="283" r:id="rId27"/>
    <p:sldId id="279" r:id="rId28"/>
    <p:sldId id="284" r:id="rId29"/>
    <p:sldId id="285" r:id="rId30"/>
    <p:sldId id="286" r:id="rId31"/>
    <p:sldId id="259"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tags" Target="tags/tag258.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La qualité de l'air est un enjeu majeur de santé publique, notamment dans les zones urbaines où la concentration de polluants atmosphériques est souvent élevée. La pollution de l'air extérieur est l'un des principaux facteurs de risque de décès prématuré. </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fr-CA"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fr-CA" altLang="en-US"/>
              <a:t>IHME = institute for health metrics and evaluation</a:t>
            </a:r>
            <a:endParaRPr lang="fr-CA"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fr-CA" altLang="en-US"/>
              <a:t>IHME = institute for health metrics and evaluation</a:t>
            </a:r>
            <a:endParaRPr lang="fr-CA"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fr-CA" altLang="en-US"/>
              <a:t>IHME = institute for health metrics and evaluation</a:t>
            </a:r>
            <a:endParaRPr lang="fr-CA"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fr-CA" altLang="en-US"/>
              <a:t>IHME = institute for health metrics and evaluation</a:t>
            </a:r>
            <a:endParaRPr lang="fr-CA"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fr-CA" altLang="zh-CN">
                <a:latin typeface="Arial" panose="020B0604020202020204" pitchFamily="34" charset="0"/>
                <a:cs typeface="Arial" panose="020B0604020202020204" pitchFamily="34" charset="0"/>
              </a:rPr>
              <a:t>D</a:t>
            </a:r>
            <a:r>
              <a:rPr lang="en-US" altLang="fr-CA">
                <a:latin typeface="Arial" panose="020B0604020202020204" pitchFamily="34" charset="0"/>
                <a:cs typeface="Arial" panose="020B0604020202020204" pitchFamily="34" charset="0"/>
              </a:rPr>
              <a:t>’apres  L'Agence de protection de l’environnement des États-Unis...</a:t>
            </a:r>
            <a:endParaRPr lang="en-US" altLang="fr-CA">
              <a:latin typeface="Arial" panose="020B0604020202020204" pitchFamily="34" charset="0"/>
              <a:cs typeface="Arial" panose="020B0604020202020204" pitchFamily="34" charset="0"/>
            </a:endParaRPr>
          </a:p>
          <a:p>
            <a:endParaRPr lang="en-US" altLang="fr-CA">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fr-CA"/>
              <a:t>OMS: WHO world health orgnisation</a:t>
            </a:r>
            <a:endParaRPr lang="en-US" altLang="fr-CA"/>
          </a:p>
          <a:p>
            <a:r>
              <a:rPr lang="en-US" altLang="fr-CA"/>
              <a:t>WAQI: World Air Quality Index project </a:t>
            </a:r>
            <a:endParaRPr lang="en-US" altLang="fr-CA"/>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4.xml"/><Relationship Id="rId7" Type="http://schemas.openxmlformats.org/officeDocument/2006/relationships/image" Target="../media/image3.png"/><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6.png"/><Relationship Id="rId6" Type="http://schemas.openxmlformats.org/officeDocument/2006/relationships/tags" Target="../tags/tag73.xml"/><Relationship Id="rId5" Type="http://schemas.openxmlformats.org/officeDocument/2006/relationships/image" Target="../media/image5.png"/><Relationship Id="rId4" Type="http://schemas.openxmlformats.org/officeDocument/2006/relationships/tags" Target="../tags/tag72.xml"/><Relationship Id="rId3" Type="http://schemas.openxmlformats.org/officeDocument/2006/relationships/image" Target="../media/image1.png"/><Relationship Id="rId2" Type="http://schemas.openxmlformats.org/officeDocument/2006/relationships/tags" Target="../tags/tag71.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image" Target="../media/image11.png"/><Relationship Id="rId6" Type="http://schemas.openxmlformats.org/officeDocument/2006/relationships/tags" Target="../tags/tag80.xml"/><Relationship Id="rId5" Type="http://schemas.openxmlformats.org/officeDocument/2006/relationships/image" Target="../media/image10.png"/><Relationship Id="rId4" Type="http://schemas.openxmlformats.org/officeDocument/2006/relationships/tags" Target="../tags/tag79.xml"/><Relationship Id="rId3" Type="http://schemas.openxmlformats.org/officeDocument/2006/relationships/image" Target="../media/image1.png"/><Relationship Id="rId2" Type="http://schemas.openxmlformats.org/officeDocument/2006/relationships/tags" Target="../tags/tag78.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image" Target="../media/image6.png"/><Relationship Id="rId6" Type="http://schemas.openxmlformats.org/officeDocument/2006/relationships/tags" Target="../tags/tag89.xml"/><Relationship Id="rId5" Type="http://schemas.openxmlformats.org/officeDocument/2006/relationships/image" Target="../media/image5.png"/><Relationship Id="rId4" Type="http://schemas.openxmlformats.org/officeDocument/2006/relationships/tags" Target="../tags/tag88.xml"/><Relationship Id="rId3" Type="http://schemas.openxmlformats.org/officeDocument/2006/relationships/image" Target="../media/image1.png"/><Relationship Id="rId2" Type="http://schemas.openxmlformats.org/officeDocument/2006/relationships/tags" Target="../tags/tag87.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image" Target="../media/image6.png"/><Relationship Id="rId6" Type="http://schemas.openxmlformats.org/officeDocument/2006/relationships/tags" Target="../tags/tag96.xml"/><Relationship Id="rId5" Type="http://schemas.openxmlformats.org/officeDocument/2006/relationships/image" Target="../media/image5.png"/><Relationship Id="rId4" Type="http://schemas.openxmlformats.org/officeDocument/2006/relationships/tags" Target="../tags/tag95.xml"/><Relationship Id="rId3" Type="http://schemas.openxmlformats.org/officeDocument/2006/relationships/image" Target="../media/image1.png"/><Relationship Id="rId2" Type="http://schemas.openxmlformats.org/officeDocument/2006/relationships/tags" Target="../tags/tag94.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image" Target="../media/image6.png"/><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1.png"/><Relationship Id="rId2" Type="http://schemas.openxmlformats.org/officeDocument/2006/relationships/tags" Target="../tags/tag103.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5.png"/><Relationship Id="rId7" Type="http://schemas.openxmlformats.org/officeDocument/2006/relationships/tags" Target="../tags/tag115.xml"/><Relationship Id="rId6" Type="http://schemas.openxmlformats.org/officeDocument/2006/relationships/image" Target="../media/image6.png"/><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image" Target="../media/image1.png"/><Relationship Id="rId2" Type="http://schemas.openxmlformats.org/officeDocument/2006/relationships/tags" Target="../tags/tag11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image" Target="../media/image6.png"/><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1.png"/><Relationship Id="rId2" Type="http://schemas.openxmlformats.org/officeDocument/2006/relationships/tags" Target="../tags/tag122.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media/image6.png"/><Relationship Id="rId7" Type="http://schemas.openxmlformats.org/officeDocument/2006/relationships/tags" Target="../tags/tag134.xml"/><Relationship Id="rId6" Type="http://schemas.openxmlformats.org/officeDocument/2006/relationships/image" Target="../media/image5.png"/><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image" Target="../media/image1.png"/><Relationship Id="rId2" Type="http://schemas.openxmlformats.org/officeDocument/2006/relationships/tags" Target="../tags/tag131.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image" Target="../media/image6.png"/><Relationship Id="rId7" Type="http://schemas.openxmlformats.org/officeDocument/2006/relationships/tags" Target="../tags/tag146.xml"/><Relationship Id="rId6" Type="http://schemas.openxmlformats.org/officeDocument/2006/relationships/image" Target="../media/image5.png"/><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image" Target="../media/image1.png"/><Relationship Id="rId2" Type="http://schemas.openxmlformats.org/officeDocument/2006/relationships/tags" Target="../tags/tag143.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image" Target="../media/image6.png"/><Relationship Id="rId6" Type="http://schemas.openxmlformats.org/officeDocument/2006/relationships/tags" Target="../tags/tag13.xml"/><Relationship Id="rId5" Type="http://schemas.openxmlformats.org/officeDocument/2006/relationships/image" Target="../media/image5.png"/><Relationship Id="rId4" Type="http://schemas.openxmlformats.org/officeDocument/2006/relationships/tags" Target="../tags/tag12.xml"/><Relationship Id="rId3" Type="http://schemas.openxmlformats.org/officeDocument/2006/relationships/image" Target="../media/image1.png"/><Relationship Id="rId2" Type="http://schemas.openxmlformats.org/officeDocument/2006/relationships/tags" Target="../tags/tag11.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7.png"/><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image" Target="../media/image6.png"/><Relationship Id="rId6" Type="http://schemas.openxmlformats.org/officeDocument/2006/relationships/tags" Target="../tags/tag26.xml"/><Relationship Id="rId5" Type="http://schemas.openxmlformats.org/officeDocument/2006/relationships/image" Target="../media/image5.png"/><Relationship Id="rId4" Type="http://schemas.openxmlformats.org/officeDocument/2006/relationships/tags" Target="../tags/tag25.xml"/><Relationship Id="rId3" Type="http://schemas.openxmlformats.org/officeDocument/2006/relationships/image" Target="../media/image1.png"/><Relationship Id="rId2" Type="http://schemas.openxmlformats.org/officeDocument/2006/relationships/tags" Target="../tags/tag24.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image" Target="../media/image6.png"/><Relationship Id="rId6" Type="http://schemas.openxmlformats.org/officeDocument/2006/relationships/tags" Target="../tags/tag35.xml"/><Relationship Id="rId5" Type="http://schemas.openxmlformats.org/officeDocument/2006/relationships/image" Target="../media/image5.png"/><Relationship Id="rId4" Type="http://schemas.openxmlformats.org/officeDocument/2006/relationships/tags" Target="../tags/tag34.xml"/><Relationship Id="rId3" Type="http://schemas.openxmlformats.org/officeDocument/2006/relationships/image" Target="../media/image1.png"/><Relationship Id="rId2" Type="http://schemas.openxmlformats.org/officeDocument/2006/relationships/tags" Target="../tags/tag33.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9.png"/><Relationship Id="rId6" Type="http://schemas.openxmlformats.org/officeDocument/2006/relationships/tags" Target="../tags/tag46.xml"/><Relationship Id="rId5" Type="http://schemas.openxmlformats.org/officeDocument/2006/relationships/image" Target="../media/image8.png"/><Relationship Id="rId4" Type="http://schemas.openxmlformats.org/officeDocument/2006/relationships/tags" Target="../tags/tag45.xml"/><Relationship Id="rId3" Type="http://schemas.openxmlformats.org/officeDocument/2006/relationships/image" Target="../media/image1.png"/><Relationship Id="rId2" Type="http://schemas.openxmlformats.org/officeDocument/2006/relationships/tags" Target="../tags/tag44.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image" Target="../media/image6.png"/><Relationship Id="rId6" Type="http://schemas.openxmlformats.org/officeDocument/2006/relationships/tags" Target="../tags/tag56.xml"/><Relationship Id="rId5" Type="http://schemas.openxmlformats.org/officeDocument/2006/relationships/image" Target="../media/image5.png"/><Relationship Id="rId4" Type="http://schemas.openxmlformats.org/officeDocument/2006/relationships/tags" Target="../tags/tag55.xml"/><Relationship Id="rId3" Type="http://schemas.openxmlformats.org/officeDocument/2006/relationships/image" Target="../media/image1.png"/><Relationship Id="rId2" Type="http://schemas.openxmlformats.org/officeDocument/2006/relationships/tags" Target="../tags/tag54.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image" Target="../media/image6.png"/><Relationship Id="rId6" Type="http://schemas.openxmlformats.org/officeDocument/2006/relationships/tags" Target="../tags/tag65.xml"/><Relationship Id="rId5" Type="http://schemas.openxmlformats.org/officeDocument/2006/relationships/image" Target="../media/image5.png"/><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JY04_背景"/>
          <p:cNvPicPr>
            <a:picLocks noChangeAspect="1"/>
          </p:cNvPicPr>
          <p:nvPr>
            <p:custDataLst>
              <p:tags r:id="rId2"/>
            </p:custDataLst>
          </p:nvPr>
        </p:nvPicPr>
        <p:blipFill>
          <a:blip r:embed="rId3"/>
          <a:stretch>
            <a:fillRect/>
          </a:stretch>
        </p:blipFill>
        <p:spPr>
          <a:xfrm>
            <a:off x="13812" y="-318"/>
            <a:ext cx="12192000" cy="6858318"/>
          </a:xfrm>
          <a:prstGeom prst="rect">
            <a:avLst/>
          </a:prstGeom>
        </p:spPr>
      </p:pic>
      <p:pic>
        <p:nvPicPr>
          <p:cNvPr id="2" name="图片 1" descr="JY04_封面页装饰1"/>
          <p:cNvPicPr>
            <a:picLocks noChangeAspect="1"/>
          </p:cNvPicPr>
          <p:nvPr>
            <p:custDataLst>
              <p:tags r:id="rId4"/>
            </p:custDataLst>
          </p:nvPr>
        </p:nvPicPr>
        <p:blipFill>
          <a:blip r:embed="rId5"/>
          <a:stretch>
            <a:fillRect/>
          </a:stretch>
        </p:blipFill>
        <p:spPr>
          <a:xfrm>
            <a:off x="13811" y="-1"/>
            <a:ext cx="2236828" cy="2058034"/>
          </a:xfrm>
          <a:prstGeom prst="rect">
            <a:avLst/>
          </a:prstGeom>
        </p:spPr>
      </p:pic>
      <p:pic>
        <p:nvPicPr>
          <p:cNvPr id="3" name="图片 2" descr="JY04_封面页装饰2"/>
          <p:cNvPicPr>
            <a:picLocks noChangeAspect="1"/>
          </p:cNvPicPr>
          <p:nvPr>
            <p:custDataLst>
              <p:tags r:id="rId6"/>
            </p:custDataLst>
          </p:nvPr>
        </p:nvPicPr>
        <p:blipFill>
          <a:blip r:embed="rId7"/>
          <a:stretch>
            <a:fillRect/>
          </a:stretch>
        </p:blipFill>
        <p:spPr>
          <a:xfrm>
            <a:off x="13812" y="4980761"/>
            <a:ext cx="1683385" cy="1882319"/>
          </a:xfrm>
          <a:prstGeom prst="rect">
            <a:avLst/>
          </a:prstGeom>
        </p:spPr>
      </p:pic>
      <p:pic>
        <p:nvPicPr>
          <p:cNvPr id="4" name="图片 3" descr="JY04_封面页装饰3"/>
          <p:cNvPicPr>
            <a:picLocks noChangeAspect="1"/>
          </p:cNvPicPr>
          <p:nvPr>
            <p:custDataLst>
              <p:tags r:id="rId8"/>
            </p:custDataLst>
          </p:nvPr>
        </p:nvPicPr>
        <p:blipFill>
          <a:blip r:embed="rId9"/>
          <a:stretch>
            <a:fillRect/>
          </a:stretch>
        </p:blipFill>
        <p:spPr>
          <a:xfrm>
            <a:off x="9659144" y="-7043"/>
            <a:ext cx="2533650" cy="6851132"/>
          </a:xfrm>
          <a:prstGeom prst="rect">
            <a:avLst/>
          </a:prstGeom>
        </p:spPr>
      </p:pic>
      <p:sp>
        <p:nvSpPr>
          <p:cNvPr id="16" name="日期占位符 15"/>
          <p:cNvSpPr>
            <a:spLocks noGrp="1"/>
          </p:cNvSpPr>
          <p:nvPr>
            <p:ph type="dt" sz="half" idx="10"/>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6" name="标题 2"/>
          <p:cNvSpPr/>
          <p:nvPr>
            <p:ph type="ctrTitle" idx="1" hasCustomPrompt="1"/>
            <p:custDataLst>
              <p:tags r:id="rId13"/>
            </p:custDataLst>
          </p:nvPr>
        </p:nvSpPr>
        <p:spPr>
          <a:xfrm>
            <a:off x="661038" y="2658978"/>
            <a:ext cx="7485377" cy="1353881"/>
          </a:xfrm>
          <a:noFill/>
        </p:spPr>
        <p:txBody>
          <a:bodyPr vert="horz" wrap="square" lIns="90000" tIns="46800" rIns="90000" bIns="468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7200" b="1" i="0" u="none" strike="noStrike" kern="1200" cap="none" spc="300" normalizeH="0" baseline="0" noProof="1" dirty="0">
                <a:solidFill>
                  <a:schemeClr val="dk1">
                    <a:lumMod val="85000"/>
                    <a:lumOff val="15000"/>
                  </a:schemeClr>
                </a:solidFill>
                <a:uFillTx/>
                <a:latin typeface="Arial" panose="020B0604020202020204" pitchFamily="34" charset="0"/>
                <a:ea typeface="汉仪文黑-85简" panose="00020600040101010101" charset="-122"/>
                <a:cs typeface="+mn-cs"/>
              </a:defRPr>
            </a:lvl1pPr>
          </a:lstStyle>
          <a:p>
            <a:pPr lvl="0"/>
            <a:r>
              <a:rPr>
                <a:sym typeface="+mn-ea"/>
              </a:rPr>
              <a:t>编辑标题</a:t>
            </a:r>
            <a:endParaRPr>
              <a:sym typeface="+mn-ea"/>
            </a:endParaRPr>
          </a:p>
        </p:txBody>
      </p:sp>
      <p:sp>
        <p:nvSpPr>
          <p:cNvPr id="7" name="文本占位符 3"/>
          <p:cNvSpPr/>
          <p:nvPr>
            <p:ph type="body" idx="2" hasCustomPrompt="1"/>
            <p:custDataLst>
              <p:tags r:id="rId14"/>
            </p:custDataLst>
          </p:nvPr>
        </p:nvSpPr>
        <p:spPr>
          <a:xfrm flipH="1">
            <a:off x="661035" y="4121264"/>
            <a:ext cx="7485378" cy="829782"/>
          </a:xfrm>
          <a:noFill/>
        </p:spPr>
        <p:txBody>
          <a:bodyPr vert="horz" wrap="square" lIns="0" tIns="0" rIns="0" bIns="0" rtlCol="0">
            <a:normAutofit/>
          </a:bodyPr>
          <a:lstStyle>
            <a:lvl1pPr marL="0" marR="0" indent="-228600" algn="l" defTabSz="914400" rtl="0" eaLnBrk="1" fontAlgn="auto" latinLnBrk="0" hangingPunct="1">
              <a:lnSpc>
                <a:spcPct val="125000"/>
              </a:lnSpc>
              <a:spcBef>
                <a:spcPts val="0"/>
              </a:spcBef>
              <a:spcAft>
                <a:spcPts val="1000"/>
              </a:spcAft>
              <a:buClrTx/>
              <a:buSzTx/>
              <a:buFontTx/>
              <a:buNone/>
              <a:defRPr kumimoji="0" lang="zh-CN" altLang="en-US" sz="1800" b="0" i="0" u="none" strike="noStrike" kern="1200" cap="none" spc="100" normalizeH="0" baseline="0" noProof="1" dirty="0">
                <a:solidFill>
                  <a:schemeClr val="dk1">
                    <a:lumMod val="85000"/>
                    <a:lumOff val="15000"/>
                  </a:schemeClr>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8" name="副标题 4"/>
          <p:cNvSpPr/>
          <p:nvPr>
            <p:ph type="subTitle" idx="3" hasCustomPrompt="1"/>
            <p:custDataLst>
              <p:tags r:id="rId15"/>
            </p:custDataLst>
          </p:nvPr>
        </p:nvSpPr>
        <p:spPr>
          <a:xfrm>
            <a:off x="661038" y="2110789"/>
            <a:ext cx="7485377" cy="439784"/>
          </a:xfrm>
          <a:noFill/>
        </p:spPr>
        <p:txBody>
          <a:bodyPr vert="horz" wrap="square" lIns="90000" tIns="46800" rIns="90000" bIns="46800" rtlCol="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2200" b="1" i="0" u="none" strike="noStrike" kern="1200" cap="none" spc="600" normalizeH="0" baseline="0" noProof="1" dirty="0">
                <a:solidFill>
                  <a:schemeClr val="dk1">
                    <a:lumMod val="85000"/>
                    <a:lumOff val="15000"/>
                  </a:schemeClr>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6" name="图片 5"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2" name="图片 1"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汉仪文黑-55简" panose="00020600040101010101" charset="-122"/>
              </a:defRPr>
            </a:lvl1pPr>
            <a:lvl2pPr>
              <a:defRPr>
                <a:solidFill>
                  <a:schemeClr val="tx1"/>
                </a:solidFill>
                <a:latin typeface="Arial" panose="020B0604020202020204" pitchFamily="34" charset="0"/>
                <a:ea typeface="汉仪文黑-55简" panose="00020600040101010101" charset="-122"/>
              </a:defRPr>
            </a:lvl2pPr>
            <a:lvl3pPr>
              <a:defRPr>
                <a:solidFill>
                  <a:schemeClr val="tx1"/>
                </a:solidFill>
                <a:latin typeface="Arial" panose="020B0604020202020204" pitchFamily="34" charset="0"/>
                <a:ea typeface="汉仪文黑-55简" panose="00020600040101010101" charset="-122"/>
              </a:defRPr>
            </a:lvl3pPr>
            <a:lvl4pPr>
              <a:defRPr>
                <a:solidFill>
                  <a:schemeClr val="tx1"/>
                </a:solidFill>
                <a:latin typeface="Arial" panose="020B0604020202020204" pitchFamily="34" charset="0"/>
                <a:ea typeface="汉仪文黑-55简" panose="00020600040101010101" charset="-122"/>
              </a:defRPr>
            </a:lvl4pPr>
            <a:lvl5pPr>
              <a:defRPr>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descr="JY04_背景"/>
          <p:cNvPicPr>
            <a:picLocks noChangeAspect="1"/>
          </p:cNvPicPr>
          <p:nvPr>
            <p:custDataLst>
              <p:tags r:id="rId2"/>
            </p:custDataLst>
          </p:nvPr>
        </p:nvPicPr>
        <p:blipFill>
          <a:blip r:embed="rId3"/>
          <a:stretch>
            <a:fillRect/>
          </a:stretch>
        </p:blipFill>
        <p:spPr>
          <a:xfrm>
            <a:off x="794" y="-318"/>
            <a:ext cx="12192000" cy="6858318"/>
          </a:xfrm>
          <a:prstGeom prst="rect">
            <a:avLst/>
          </a:prstGeom>
        </p:spPr>
      </p:pic>
      <p:pic>
        <p:nvPicPr>
          <p:cNvPr id="6" name="图片 5" descr="JY04_结束页装饰2"/>
          <p:cNvPicPr>
            <a:picLocks noChangeAspect="1"/>
          </p:cNvPicPr>
          <p:nvPr>
            <p:custDataLst>
              <p:tags r:id="rId4"/>
            </p:custDataLst>
          </p:nvPr>
        </p:nvPicPr>
        <p:blipFill>
          <a:blip r:embed="rId5"/>
          <a:stretch>
            <a:fillRect/>
          </a:stretch>
        </p:blipFill>
        <p:spPr>
          <a:xfrm>
            <a:off x="7479507" y="5458144"/>
            <a:ext cx="4703272" cy="1398270"/>
          </a:xfrm>
          <a:prstGeom prst="rect">
            <a:avLst/>
          </a:prstGeom>
        </p:spPr>
      </p:pic>
      <p:pic>
        <p:nvPicPr>
          <p:cNvPr id="2" name="图片 1" descr="JY04_结束页装饰1"/>
          <p:cNvPicPr>
            <a:picLocks noChangeAspect="1"/>
          </p:cNvPicPr>
          <p:nvPr>
            <p:custDataLst>
              <p:tags r:id="rId6"/>
            </p:custDataLst>
          </p:nvPr>
        </p:nvPicPr>
        <p:blipFill>
          <a:blip r:embed="rId7"/>
          <a:stretch>
            <a:fillRect/>
          </a:stretch>
        </p:blipFill>
        <p:spPr>
          <a:xfrm>
            <a:off x="635" y="0"/>
            <a:ext cx="1954530" cy="6858000"/>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
        <p:nvSpPr>
          <p:cNvPr id="8" name="标题 1"/>
          <p:cNvSpPr/>
          <p:nvPr>
            <p:ph type="title" idx="1" hasCustomPrompt="1"/>
            <p:custDataLst>
              <p:tags r:id="rId11"/>
            </p:custDataLst>
          </p:nvPr>
        </p:nvSpPr>
        <p:spPr>
          <a:xfrm>
            <a:off x="2153288" y="2533739"/>
            <a:ext cx="7885427" cy="1353881"/>
          </a:xfrm>
          <a:noFill/>
        </p:spPr>
        <p:txBody>
          <a:bodyPr vert="horz" wrap="square" lIns="90000" tIns="46800" rIns="90000" bIns="46800" rtlCol="0" anchor="ctr" anchorCtr="0">
            <a:normAutofit/>
          </a:bodyPr>
          <a:lstStyle>
            <a:lvl1pPr marL="0" marR="0" algn="l" defTabSz="914400" rtl="0" eaLnBrk="1" fontAlgn="auto" latinLnBrk="0" hangingPunct="0">
              <a:lnSpc>
                <a:spcPct val="100000"/>
              </a:lnSpc>
              <a:spcBef>
                <a:spcPts val="0"/>
              </a:spcBef>
              <a:spcAft>
                <a:spcPts val="0"/>
              </a:spcAft>
              <a:buClrTx/>
              <a:buSzTx/>
              <a:buFontTx/>
              <a:buNone/>
              <a:defRPr kumimoji="0" lang="zh-CN" altLang="en-US" sz="7200" b="1" i="0" u="none" strike="noStrike" kern="0" cap="none" spc="300" normalizeH="0" baseline="0" noProof="1" dirty="0">
                <a:ln>
                  <a:noFill/>
                </a:ln>
                <a:solidFill>
                  <a:schemeClr val="dk1">
                    <a:lumMod val="85000"/>
                    <a:lumOff val="15000"/>
                  </a:schemeClr>
                </a:solidFill>
                <a:effectLst/>
                <a:uFillTx/>
                <a:latin typeface="Arial" panose="020B0604020202020204" pitchFamily="34" charset="0"/>
                <a:ea typeface="汉仪文黑-85简" panose="00020600040101010101" charset="-122"/>
                <a:cs typeface="+mj-cs"/>
              </a:defRPr>
            </a:lvl1pPr>
          </a:lstStyle>
          <a:p>
            <a:pPr lvl="0"/>
            <a:r>
              <a:rPr>
                <a:sym typeface="+mn-ea"/>
              </a:rPr>
              <a:t>编辑标题</a:t>
            </a:r>
            <a:endParaRPr>
              <a:sym typeface="+mn-ea"/>
            </a:endParaRPr>
          </a:p>
        </p:txBody>
      </p:sp>
      <p:sp>
        <p:nvSpPr>
          <p:cNvPr id="9" name="文本占位符 2"/>
          <p:cNvSpPr/>
          <p:nvPr>
            <p:ph type="body" idx="2" hasCustomPrompt="1"/>
            <p:custDataLst>
              <p:tags r:id="rId12"/>
            </p:custDataLst>
          </p:nvPr>
        </p:nvSpPr>
        <p:spPr>
          <a:xfrm flipH="1">
            <a:off x="2153285" y="3996025"/>
            <a:ext cx="7885428" cy="928995"/>
          </a:xfrm>
          <a:noFill/>
        </p:spPr>
        <p:txBody>
          <a:bodyPr vert="horz" wrap="square" lIns="0" tIns="0" rIns="0" bIns="0" rtlCol="0">
            <a:normAutofit/>
          </a:bodyPr>
          <a:lstStyle>
            <a:lvl1pPr marL="0" marR="0" indent="-228600" algn="l" defTabSz="914400" rtl="0" eaLnBrk="1" fontAlgn="auto" latinLnBrk="0" hangingPunct="0">
              <a:lnSpc>
                <a:spcPct val="125000"/>
              </a:lnSpc>
              <a:spcBef>
                <a:spcPts val="0"/>
              </a:spcBef>
              <a:spcAft>
                <a:spcPts val="0"/>
              </a:spcAft>
              <a:buClrTx/>
              <a:buSzTx/>
              <a:buFontTx/>
              <a:buNone/>
              <a:defRPr kumimoji="0" lang="zh-CN" altLang="en-US" sz="1800" b="0" i="0" u="none" strike="noStrike" kern="0" cap="none" spc="100" normalizeH="0" baseline="0" noProof="1" dirty="0">
                <a:ln>
                  <a:noFill/>
                </a:ln>
                <a:solidFill>
                  <a:schemeClr val="dk1">
                    <a:lumMod val="85000"/>
                    <a:lumOff val="15000"/>
                  </a:schemeClr>
                </a:solidFill>
                <a:effectLst/>
                <a:uFillTx/>
                <a:latin typeface="Arial" panose="020B0604020202020204" pitchFamily="34" charset="0"/>
                <a:ea typeface="汉仪文黑-55简" panose="00020600040101010101" charset="-122"/>
                <a:cs typeface="+mj-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10" name="副标题 3"/>
          <p:cNvSpPr/>
          <p:nvPr>
            <p:ph type="subTitle" idx="3" hasCustomPrompt="1"/>
            <p:custDataLst>
              <p:tags r:id="rId13"/>
            </p:custDataLst>
          </p:nvPr>
        </p:nvSpPr>
        <p:spPr>
          <a:xfrm>
            <a:off x="2153288" y="1932968"/>
            <a:ext cx="7885427" cy="492366"/>
          </a:xfrm>
          <a:noFill/>
        </p:spPr>
        <p:txBody>
          <a:bodyPr vert="horz" wrap="square" lIns="90000" tIns="46800" rIns="90000" bIns="46800" rtlCol="0">
            <a:normAutofit/>
          </a:bodyPr>
          <a:lstStyle>
            <a:lvl1pPr marL="0" marR="0" indent="-228600" algn="l" defTabSz="914400" rtl="0" eaLnBrk="1" fontAlgn="auto" latinLnBrk="0" hangingPunct="0">
              <a:lnSpc>
                <a:spcPct val="100000"/>
              </a:lnSpc>
              <a:spcBef>
                <a:spcPts val="0"/>
              </a:spcBef>
              <a:spcAft>
                <a:spcPts val="0"/>
              </a:spcAft>
              <a:buClrTx/>
              <a:buSzTx/>
              <a:buFontTx/>
              <a:buNone/>
              <a:defRPr kumimoji="0" lang="zh-CN" altLang="en-US" sz="2400" b="1" i="0" u="none" strike="noStrike" kern="0" cap="none" spc="600" normalizeH="0" baseline="0" noProof="1" dirty="0">
                <a:ln>
                  <a:noFill/>
                </a:ln>
                <a:solidFill>
                  <a:schemeClr val="dk1">
                    <a:lumMod val="85000"/>
                    <a:lumOff val="15000"/>
                  </a:schemeClr>
                </a:solidFill>
                <a:effectLst/>
                <a:uFillTx/>
                <a:latin typeface="Arial" panose="020B0604020202020204" pitchFamily="34" charset="0"/>
                <a:ea typeface="汉仪文黑-55简" panose="00020600040101010101" charset="-122"/>
                <a:cs typeface="+mj-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7" name="图片 6"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6" name="图片 5"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0" name="图片 9" descr="JY04_背景"/>
          <p:cNvPicPr>
            <a:picLocks noChangeAspect="1"/>
          </p:cNvPicPr>
          <p:nvPr>
            <p:custDataLst>
              <p:tags r:id="rId2"/>
            </p:custDataLst>
          </p:nvPr>
        </p:nvPicPr>
        <p:blipFill>
          <a:blip r:embed="rId3"/>
          <a:stretch>
            <a:fillRect/>
          </a:stretch>
        </p:blipFill>
        <p:spPr>
          <a:xfrm>
            <a:off x="0" y="-16194"/>
            <a:ext cx="12192000" cy="6874512"/>
          </a:xfrm>
          <a:prstGeom prst="rect">
            <a:avLst/>
          </a:prstGeom>
        </p:spPr>
      </p:pic>
      <p:pic>
        <p:nvPicPr>
          <p:cNvPr id="9" name="图片 8"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8" name="图片 7"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6" name="矩形 5"/>
          <p:cNvSpPr/>
          <p:nvPr>
            <p:custDataLst>
              <p:tags r:id="rId8"/>
            </p:custDataLst>
          </p:nvPr>
        </p:nvSpPr>
        <p:spPr>
          <a:xfrm>
            <a:off x="292800" y="296261"/>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文黑-55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sp>
        <p:nvSpPr>
          <p:cNvPr id="8" name="矩形 7"/>
          <p:cNvSpPr/>
          <p:nvPr>
            <p:custDataLst>
              <p:tags r:id="rId4"/>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6" name="图片 5" descr="JY04_正文页装饰2"/>
          <p:cNvPicPr>
            <a:picLocks noChangeAspect="1"/>
          </p:cNvPicPr>
          <p:nvPr>
            <p:custDataLst>
              <p:tags r:id="rId5"/>
            </p:custDataLst>
          </p:nvPr>
        </p:nvPicPr>
        <p:blipFill>
          <a:blip r:embed="rId6"/>
          <a:stretch>
            <a:fillRect/>
          </a:stretch>
        </p:blipFill>
        <p:spPr>
          <a:xfrm>
            <a:off x="11226256" y="0"/>
            <a:ext cx="965744" cy="1077582"/>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文黑-55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1" name="图片 10"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sp>
        <p:nvSpPr>
          <p:cNvPr id="10" name="矩形 9"/>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8" name="图片 7" descr="JY04_正文页装饰2"/>
          <p:cNvPicPr>
            <a:picLocks noChangeAspect="1"/>
          </p:cNvPicPr>
          <p:nvPr>
            <p:custDataLst>
              <p:tags r:id="rId5"/>
            </p:custDataLst>
          </p:nvPr>
        </p:nvPicPr>
        <p:blipFill>
          <a:blip r:embed="rId6"/>
          <a:stretch>
            <a:fillRect/>
          </a:stretch>
        </p:blipFill>
        <p:spPr>
          <a:xfrm>
            <a:off x="11439655" y="0"/>
            <a:ext cx="752345" cy="839470"/>
          </a:xfrm>
          <a:prstGeom prst="rect">
            <a:avLst/>
          </a:prstGeom>
        </p:spPr>
      </p:pic>
      <p:pic>
        <p:nvPicPr>
          <p:cNvPr id="6" name="图片 5" descr="JY04_正文页装饰1"/>
          <p:cNvPicPr>
            <a:picLocks noChangeAspect="1"/>
          </p:cNvPicPr>
          <p:nvPr>
            <p:custDataLst>
              <p:tags r:id="rId7"/>
            </p:custDataLst>
          </p:nvPr>
        </p:nvPicPr>
        <p:blipFill>
          <a:blip r:embed="rId8"/>
          <a:stretch>
            <a:fillRect/>
          </a:stretch>
        </p:blipFill>
        <p:spPr>
          <a:xfrm>
            <a:off x="0" y="-5080"/>
            <a:ext cx="511768" cy="6874497"/>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JY04_背景"/>
          <p:cNvPicPr>
            <a:picLocks noChangeAspect="1"/>
          </p:cNvPicPr>
          <p:nvPr>
            <p:custDataLst>
              <p:tags r:id="rId2"/>
            </p:custDataLst>
          </p:nvPr>
        </p:nvPicPr>
        <p:blipFill>
          <a:blip r:embed="rId3"/>
          <a:stretch>
            <a:fillRect/>
          </a:stretch>
        </p:blipFill>
        <p:spPr>
          <a:xfrm>
            <a:off x="0" y="-11748"/>
            <a:ext cx="12192000" cy="6858635"/>
          </a:xfrm>
          <a:prstGeom prst="rect">
            <a:avLst/>
          </a:prstGeom>
        </p:spPr>
      </p:pic>
      <p:sp>
        <p:nvSpPr>
          <p:cNvPr id="8" name="矩形 7"/>
          <p:cNvSpPr/>
          <p:nvPr>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6" name="图片 5" descr="JY04_正文页装饰2"/>
          <p:cNvPicPr>
            <a:picLocks noChangeAspect="1"/>
          </p:cNvPicPr>
          <p:nvPr>
            <p:custDataLst>
              <p:tags r:id="rId5"/>
            </p:custDataLst>
          </p:nvPr>
        </p:nvPicPr>
        <p:blipFill>
          <a:blip r:embed="rId6"/>
          <a:stretch>
            <a:fillRect/>
          </a:stretch>
        </p:blipFill>
        <p:spPr>
          <a:xfrm>
            <a:off x="11193237" y="0"/>
            <a:ext cx="998763" cy="1114425"/>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2" name="图片 11"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sp>
        <p:nvSpPr>
          <p:cNvPr id="10" name="矩形 9"/>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6" name="图片 5" descr="JY04_正文页装饰1"/>
          <p:cNvPicPr>
            <a:picLocks noChangeAspect="1"/>
          </p:cNvPicPr>
          <p:nvPr>
            <p:custDataLst>
              <p:tags r:id="rId5"/>
            </p:custDataLst>
          </p:nvPr>
        </p:nvPicPr>
        <p:blipFill>
          <a:blip r:embed="rId6"/>
          <a:stretch>
            <a:fillRect/>
          </a:stretch>
        </p:blipFill>
        <p:spPr>
          <a:xfrm>
            <a:off x="0" y="-5080"/>
            <a:ext cx="511768" cy="6874497"/>
          </a:xfrm>
          <a:prstGeom prst="rect">
            <a:avLst/>
          </a:prstGeom>
        </p:spPr>
      </p:pic>
      <p:pic>
        <p:nvPicPr>
          <p:cNvPr id="8" name="图片 7" descr="JY04_正文页装饰2"/>
          <p:cNvPicPr>
            <a:picLocks noChangeAspect="1"/>
          </p:cNvPicPr>
          <p:nvPr>
            <p:custDataLst>
              <p:tags r:id="rId7"/>
            </p:custDataLst>
          </p:nvPr>
        </p:nvPicPr>
        <p:blipFill>
          <a:blip r:embed="rId8"/>
          <a:stretch>
            <a:fillRect/>
          </a:stretch>
        </p:blipFill>
        <p:spPr>
          <a:xfrm>
            <a:off x="11439667" y="-5080"/>
            <a:ext cx="752333" cy="839457"/>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文黑-55简" panose="00020600040101010101" charset="-122"/>
              </a:defRPr>
            </a:lvl1pPr>
            <a:lvl2pPr>
              <a:defRPr baseline="0">
                <a:solidFill>
                  <a:schemeClr val="tx1"/>
                </a:solidFill>
                <a:latin typeface="Arial" panose="020B0604020202020204" pitchFamily="34" charset="0"/>
                <a:ea typeface="汉仪文黑-55简" panose="00020600040101010101" charset="-122"/>
              </a:defRPr>
            </a:lvl2pPr>
            <a:lvl3pPr>
              <a:defRPr baseline="0">
                <a:solidFill>
                  <a:schemeClr val="tx1"/>
                </a:solidFill>
                <a:latin typeface="Arial" panose="020B0604020202020204" pitchFamily="34" charset="0"/>
                <a:ea typeface="汉仪文黑-55简" panose="00020600040101010101" charset="-122"/>
              </a:defRPr>
            </a:lvl3pPr>
            <a:lvl4pPr>
              <a:defRPr baseline="0">
                <a:solidFill>
                  <a:schemeClr val="tx1"/>
                </a:solidFill>
                <a:latin typeface="Arial" panose="020B0604020202020204" pitchFamily="34" charset="0"/>
                <a:ea typeface="汉仪文黑-55简" panose="00020600040101010101" charset="-122"/>
              </a:defRPr>
            </a:lvl4pPr>
            <a:lvl5pPr>
              <a:defRPr baseline="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0" name="图片 9"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sp>
        <p:nvSpPr>
          <p:cNvPr id="9" name="矩形 8"/>
          <p:cNvSpPr/>
          <p:nvPr>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pic>
        <p:nvPicPr>
          <p:cNvPr id="6" name="图片 5" descr="JY04_正文页装饰1"/>
          <p:cNvPicPr>
            <a:picLocks noChangeAspect="1"/>
          </p:cNvPicPr>
          <p:nvPr>
            <p:custDataLst>
              <p:tags r:id="rId5"/>
            </p:custDataLst>
          </p:nvPr>
        </p:nvPicPr>
        <p:blipFill>
          <a:blip r:embed="rId6"/>
          <a:stretch>
            <a:fillRect/>
          </a:stretch>
        </p:blipFill>
        <p:spPr>
          <a:xfrm>
            <a:off x="0" y="-5080"/>
            <a:ext cx="511768" cy="6874497"/>
          </a:xfrm>
          <a:prstGeom prst="rect">
            <a:avLst/>
          </a:prstGeom>
        </p:spPr>
      </p:pic>
      <p:pic>
        <p:nvPicPr>
          <p:cNvPr id="8" name="图片 7" descr="JY04_正文页装饰2"/>
          <p:cNvPicPr>
            <a:picLocks noChangeAspect="1"/>
          </p:cNvPicPr>
          <p:nvPr>
            <p:custDataLst>
              <p:tags r:id="rId7"/>
            </p:custDataLst>
          </p:nvPr>
        </p:nvPicPr>
        <p:blipFill>
          <a:blip r:embed="rId8"/>
          <a:stretch>
            <a:fillRect/>
          </a:stretch>
        </p:blipFill>
        <p:spPr>
          <a:xfrm>
            <a:off x="11106733" y="-5080"/>
            <a:ext cx="1085254" cy="1210932"/>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文黑-55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文黑-5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8" name="图片 7"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7" name="图片 6"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JY04_背景"/>
          <p:cNvPicPr>
            <a:picLocks noChangeAspect="1"/>
          </p:cNvPicPr>
          <p:nvPr>
            <p:custDataLst>
              <p:tags r:id="rId2"/>
            </p:custDataLst>
          </p:nvPr>
        </p:nvPicPr>
        <p:blipFill>
          <a:blip r:embed="rId3"/>
          <a:stretch>
            <a:fillRect/>
          </a:stretch>
        </p:blipFill>
        <p:spPr>
          <a:xfrm>
            <a:off x="0" y="-635"/>
            <a:ext cx="12192000" cy="6858318"/>
          </a:xfrm>
          <a:prstGeom prst="rect">
            <a:avLst/>
          </a:prstGeom>
        </p:spPr>
      </p:pic>
      <p:pic>
        <p:nvPicPr>
          <p:cNvPr id="2" name="图片 1" descr="JY04_章节页装饰"/>
          <p:cNvPicPr>
            <a:picLocks noChangeAspect="1"/>
          </p:cNvPicPr>
          <p:nvPr>
            <p:custDataLst>
              <p:tags r:id="rId4"/>
            </p:custDataLst>
          </p:nvPr>
        </p:nvPicPr>
        <p:blipFill>
          <a:blip r:embed="rId5"/>
          <a:stretch>
            <a:fillRect/>
          </a:stretch>
        </p:blipFill>
        <p:spPr>
          <a:xfrm>
            <a:off x="5704811" y="2779395"/>
            <a:ext cx="6487189" cy="4078605"/>
          </a:xfrm>
          <a:prstGeom prst="rect">
            <a:avLst/>
          </a:prstGeom>
        </p:spPr>
      </p:pic>
      <p:sp>
        <p:nvSpPr>
          <p:cNvPr id="4" name="日期占位符 3"/>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9" name="图片 8"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8" name="图片 7"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文黑-55简" panose="00020600040101010101" charset="-122"/>
              </a:defRPr>
            </a:lvl1pPr>
            <a:lvl2pPr eaLnBrk="1" fontAlgn="auto" latinLnBrk="0" hangingPunct="1">
              <a:defRPr sz="1600">
                <a:solidFill>
                  <a:schemeClr val="tx1"/>
                </a:solidFill>
                <a:latin typeface="Arial" panose="020B0604020202020204" pitchFamily="34" charset="0"/>
                <a:ea typeface="汉仪文黑-55简" panose="00020600040101010101" charset="-122"/>
              </a:defRPr>
            </a:lvl2pPr>
            <a:lvl3pPr eaLnBrk="1" fontAlgn="auto" latinLnBrk="0" hangingPunct="1">
              <a:defRPr sz="1600">
                <a:solidFill>
                  <a:schemeClr val="tx1"/>
                </a:solidFill>
                <a:latin typeface="Arial" panose="020B0604020202020204" pitchFamily="34" charset="0"/>
                <a:ea typeface="汉仪文黑-55简" panose="00020600040101010101" charset="-122"/>
              </a:defRPr>
            </a:lvl3pPr>
            <a:lvl4pPr eaLnBrk="1" fontAlgn="auto" latinLnBrk="0" hangingPunct="1">
              <a:defRPr sz="1600">
                <a:solidFill>
                  <a:schemeClr val="tx1"/>
                </a:solidFill>
                <a:latin typeface="Arial" panose="020B0604020202020204" pitchFamily="34" charset="0"/>
                <a:ea typeface="汉仪文黑-55简" panose="00020600040101010101" charset="-122"/>
              </a:defRPr>
            </a:lvl4pPr>
            <a:lvl5pPr eaLnBrk="1" fontAlgn="auto" latinLnBrk="0" hangingPunct="1">
              <a:defRPr sz="1600">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图片 11"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11" name="图片 10"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10" name="图片 9"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文黑-5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7" name="图片 6" descr="JY04_目录页装饰1"/>
          <p:cNvPicPr>
            <a:picLocks noChangeAspect="1"/>
          </p:cNvPicPr>
          <p:nvPr>
            <p:custDataLst>
              <p:tags r:id="rId4"/>
            </p:custDataLst>
          </p:nvPr>
        </p:nvPicPr>
        <p:blipFill>
          <a:blip r:embed="rId5"/>
          <a:stretch>
            <a:fillRect/>
          </a:stretch>
        </p:blipFill>
        <p:spPr>
          <a:xfrm>
            <a:off x="0" y="5388868"/>
            <a:ext cx="2132952" cy="1469132"/>
          </a:xfrm>
          <a:prstGeom prst="rect">
            <a:avLst/>
          </a:prstGeom>
        </p:spPr>
      </p:pic>
      <p:pic>
        <p:nvPicPr>
          <p:cNvPr id="6" name="图片 5" descr="JY04_目录页装饰2"/>
          <p:cNvPicPr>
            <a:picLocks noChangeAspect="1"/>
          </p:cNvPicPr>
          <p:nvPr>
            <p:custDataLst>
              <p:tags r:id="rId6"/>
            </p:custDataLst>
          </p:nvPr>
        </p:nvPicPr>
        <p:blipFill>
          <a:blip r:embed="rId7"/>
          <a:stretch>
            <a:fillRect/>
          </a:stretch>
        </p:blipFill>
        <p:spPr>
          <a:xfrm>
            <a:off x="7445375" y="0"/>
            <a:ext cx="4746625" cy="4411480"/>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dk1">
                    <a:tint val="75000"/>
                    <a:lumMod val="85000"/>
                    <a:lumOff val="1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0" name="图片 9"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9" name="图片 8"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8" name="图片 7"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图片 8" descr="JY04_背景"/>
          <p:cNvPicPr>
            <a:picLocks noChangeAspect="1"/>
          </p:cNvPicPr>
          <p:nvPr>
            <p:custDataLst>
              <p:tags r:id="rId2"/>
            </p:custDataLst>
          </p:nvPr>
        </p:nvPicPr>
        <p:blipFill>
          <a:blip r:embed="rId3"/>
          <a:stretch>
            <a:fillRect/>
          </a:stretch>
        </p:blipFill>
        <p:spPr>
          <a:xfrm>
            <a:off x="0" y="-318"/>
            <a:ext cx="12192000" cy="6858635"/>
          </a:xfrm>
          <a:prstGeom prst="rect">
            <a:avLst/>
          </a:prstGeom>
        </p:spPr>
      </p:pic>
      <p:pic>
        <p:nvPicPr>
          <p:cNvPr id="8" name="图片 7" descr="JY04_正文页装饰1"/>
          <p:cNvPicPr>
            <a:picLocks noChangeAspect="1"/>
          </p:cNvPicPr>
          <p:nvPr>
            <p:custDataLst>
              <p:tags r:id="rId4"/>
            </p:custDataLst>
          </p:nvPr>
        </p:nvPicPr>
        <p:blipFill>
          <a:blip r:embed="rId5"/>
          <a:stretch>
            <a:fillRect/>
          </a:stretch>
        </p:blipFill>
        <p:spPr>
          <a:xfrm>
            <a:off x="0" y="-5080"/>
            <a:ext cx="511768" cy="6874497"/>
          </a:xfrm>
          <a:prstGeom prst="rect">
            <a:avLst/>
          </a:prstGeom>
        </p:spPr>
      </p:pic>
      <p:pic>
        <p:nvPicPr>
          <p:cNvPr id="7" name="图片 6" descr="JY04_正文页装饰2"/>
          <p:cNvPicPr>
            <a:picLocks noChangeAspect="1"/>
          </p:cNvPicPr>
          <p:nvPr>
            <p:custDataLst>
              <p:tags r:id="rId6"/>
            </p:custDataLst>
          </p:nvPr>
        </p:nvPicPr>
        <p:blipFill>
          <a:blip r:embed="rId7"/>
          <a:stretch>
            <a:fillRect/>
          </a:stretch>
        </p:blipFill>
        <p:spPr>
          <a:xfrm>
            <a:off x="11106733" y="-5080"/>
            <a:ext cx="1085254" cy="1210932"/>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文黑-55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文黑-55简" panose="00020600040101010101" charset="-122"/>
              </a:defRPr>
            </a:lvl1pPr>
            <a:lvl2pPr indent="0" eaLnBrk="1" fontAlgn="auto" latinLnBrk="0" hangingPunct="1">
              <a:defRPr>
                <a:solidFill>
                  <a:schemeClr val="tx1"/>
                </a:solidFill>
                <a:latin typeface="Arial" panose="020B0604020202020204" pitchFamily="34" charset="0"/>
                <a:ea typeface="汉仪文黑-55简" panose="00020600040101010101" charset="-122"/>
              </a:defRPr>
            </a:lvl2pPr>
            <a:lvl3pPr indent="0" eaLnBrk="1" fontAlgn="auto" latinLnBrk="0" hangingPunct="1">
              <a:defRPr>
                <a:solidFill>
                  <a:schemeClr val="tx1"/>
                </a:solidFill>
                <a:latin typeface="Arial" panose="020B0604020202020204" pitchFamily="34" charset="0"/>
                <a:ea typeface="汉仪文黑-55简" panose="00020600040101010101" charset="-122"/>
              </a:defRPr>
            </a:lvl3pPr>
            <a:lvl4pPr indent="0" eaLnBrk="1" fontAlgn="auto" latinLnBrk="0" hangingPunct="1">
              <a:defRPr>
                <a:solidFill>
                  <a:schemeClr val="tx1"/>
                </a:solidFill>
                <a:latin typeface="Arial" panose="020B0604020202020204" pitchFamily="34" charset="0"/>
                <a:ea typeface="汉仪文黑-55简" panose="00020600040101010101" charset="-122"/>
              </a:defRPr>
            </a:lvl4pPr>
            <a:lvl5pPr indent="0" eaLnBrk="1" fontAlgn="auto" latinLnBrk="0" hangingPunct="1">
              <a:defRPr>
                <a:solidFill>
                  <a:schemeClr val="tx1"/>
                </a:solidFill>
                <a:latin typeface="Arial" panose="020B060402020202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57.xml"/><Relationship Id="rId23" Type="http://schemas.openxmlformats.org/officeDocument/2006/relationships/tags" Target="../tags/tag156.xml"/><Relationship Id="rId22" Type="http://schemas.openxmlformats.org/officeDocument/2006/relationships/tags" Target="../tags/tag155.xml"/><Relationship Id="rId21" Type="http://schemas.openxmlformats.org/officeDocument/2006/relationships/tags" Target="../tags/tag154.xml"/><Relationship Id="rId20" Type="http://schemas.openxmlformats.org/officeDocument/2006/relationships/tags" Target="../tags/tag153.xml"/><Relationship Id="rId2" Type="http://schemas.openxmlformats.org/officeDocument/2006/relationships/slideLayout" Target="../slideLayouts/slideLayout2.xml"/><Relationship Id="rId19" Type="http://schemas.openxmlformats.org/officeDocument/2006/relationships/tags" Target="../tags/tag152.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文黑-55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文黑-5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文黑-5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文黑-5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文黑-5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文黑-55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1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image" Target="../media/image25.png"/><Relationship Id="rId7" Type="http://schemas.openxmlformats.org/officeDocument/2006/relationships/tags" Target="../tags/tag196.xml"/><Relationship Id="rId6" Type="http://schemas.openxmlformats.org/officeDocument/2006/relationships/image" Target="../media/image23.png"/><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image" Target="../media/image22.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192.xml"/></Relationships>
</file>

<file path=ppt/slides/_rels/slide11.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image" Target="../media/image25.png"/><Relationship Id="rId7" Type="http://schemas.openxmlformats.org/officeDocument/2006/relationships/tags" Target="../tags/tag202.xml"/><Relationship Id="rId6" Type="http://schemas.openxmlformats.org/officeDocument/2006/relationships/image" Target="../media/image23.png"/><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image" Target="../media/image22.png"/><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tags" Target="../tags/tag204.xml"/><Relationship Id="rId10" Type="http://schemas.openxmlformats.org/officeDocument/2006/relationships/image" Target="../media/image26.png"/><Relationship Id="rId1" Type="http://schemas.openxmlformats.org/officeDocument/2006/relationships/tags" Target="../tags/tag198.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207.xml"/><Relationship Id="rId4" Type="http://schemas.openxmlformats.org/officeDocument/2006/relationships/image" Target="../media/image28.png"/><Relationship Id="rId3" Type="http://schemas.openxmlformats.org/officeDocument/2006/relationships/tags" Target="../tags/tag206.xml"/><Relationship Id="rId2" Type="http://schemas.openxmlformats.org/officeDocument/2006/relationships/image" Target="../media/image27.png"/><Relationship Id="rId1" Type="http://schemas.openxmlformats.org/officeDocument/2006/relationships/tags" Target="../tags/tag20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6.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tags" Target="../tags/tag213.xml"/><Relationship Id="rId4" Type="http://schemas.openxmlformats.org/officeDocument/2006/relationships/image" Target="../media/image30.png"/><Relationship Id="rId3" Type="http://schemas.openxmlformats.org/officeDocument/2006/relationships/tags" Target="../tags/tag212.xml"/><Relationship Id="rId2" Type="http://schemas.openxmlformats.org/officeDocument/2006/relationships/image" Target="../media/image29.png"/><Relationship Id="rId1" Type="http://schemas.openxmlformats.org/officeDocument/2006/relationships/tags" Target="../tags/tag21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215.xml"/><Relationship Id="rId2" Type="http://schemas.openxmlformats.org/officeDocument/2006/relationships/image" Target="../media/image31.png"/><Relationship Id="rId1" Type="http://schemas.openxmlformats.org/officeDocument/2006/relationships/tags" Target="../tags/tag214.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219.xml"/><Relationship Id="rId6" Type="http://schemas.openxmlformats.org/officeDocument/2006/relationships/image" Target="../media/image34.png"/><Relationship Id="rId5" Type="http://schemas.openxmlformats.org/officeDocument/2006/relationships/tags" Target="../tags/tag218.xml"/><Relationship Id="rId4" Type="http://schemas.openxmlformats.org/officeDocument/2006/relationships/image" Target="../media/image33.png"/><Relationship Id="rId3" Type="http://schemas.openxmlformats.org/officeDocument/2006/relationships/tags" Target="../tags/tag217.xml"/><Relationship Id="rId2" Type="http://schemas.openxmlformats.org/officeDocument/2006/relationships/image" Target="../media/image32.png"/><Relationship Id="rId1" Type="http://schemas.openxmlformats.org/officeDocument/2006/relationships/tags" Target="../tags/tag216.xml"/></Relationships>
</file>

<file path=ppt/slides/_rels/slide17.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image" Target="../media/image36.png"/><Relationship Id="rId5" Type="http://schemas.openxmlformats.org/officeDocument/2006/relationships/tags" Target="../tags/tag222.xml"/><Relationship Id="rId4" Type="http://schemas.openxmlformats.org/officeDocument/2006/relationships/image" Target="../media/image35.png"/><Relationship Id="rId3" Type="http://schemas.openxmlformats.org/officeDocument/2006/relationships/tags" Target="../tags/tag221.xml"/><Relationship Id="rId2" Type="http://schemas.openxmlformats.org/officeDocument/2006/relationships/image" Target="../media/image33.pn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tags" Target="../tags/tag22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8.xml"/><Relationship Id="rId2" Type="http://schemas.openxmlformats.org/officeDocument/2006/relationships/image" Target="../media/image37.png"/><Relationship Id="rId1" Type="http://schemas.openxmlformats.org/officeDocument/2006/relationships/tags" Target="../tags/tag22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tags" Target="../tags/tag162.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0.xml"/><Relationship Id="rId2" Type="http://schemas.openxmlformats.org/officeDocument/2006/relationships/image" Target="../media/image38.png"/><Relationship Id="rId1" Type="http://schemas.openxmlformats.org/officeDocument/2006/relationships/tags" Target="../tags/tag229.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image" Target="../media/image44.png"/><Relationship Id="rId3" Type="http://schemas.openxmlformats.org/officeDocument/2006/relationships/tags" Target="../tags/tag240.xml"/><Relationship Id="rId2" Type="http://schemas.openxmlformats.org/officeDocument/2006/relationships/image" Target="../media/image43.png"/><Relationship Id="rId1" Type="http://schemas.openxmlformats.org/officeDocument/2006/relationships/tags" Target="../tags/tag239.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 Type="http://schemas.openxmlformats.org/officeDocument/2006/relationships/image" Target="../media/image46.pn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image" Target="../media/image48.png"/><Relationship Id="rId3" Type="http://schemas.openxmlformats.org/officeDocument/2006/relationships/tags" Target="../tags/tag248.xml"/><Relationship Id="rId2" Type="http://schemas.openxmlformats.org/officeDocument/2006/relationships/image" Target="../media/image47.png"/><Relationship Id="rId1" Type="http://schemas.openxmlformats.org/officeDocument/2006/relationships/tags" Target="../tags/tag247.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56.xml"/><Relationship Id="rId6" Type="http://schemas.openxmlformats.org/officeDocument/2006/relationships/image" Target="../media/image50.png"/><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49.png"/><Relationship Id="rId1" Type="http://schemas.openxmlformats.org/officeDocument/2006/relationships/tags" Target="../tags/tag25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7.xml"/></Relationships>
</file>

<file path=ppt/slides/_rels/slide3.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image" Target="../media/image16.png"/><Relationship Id="rId7" Type="http://schemas.openxmlformats.org/officeDocument/2006/relationships/tags" Target="../tags/tag166.xml"/><Relationship Id="rId6" Type="http://schemas.openxmlformats.org/officeDocument/2006/relationships/image" Target="../media/image15.png"/><Relationship Id="rId5" Type="http://schemas.openxmlformats.org/officeDocument/2006/relationships/tags" Target="../tags/tag165.xml"/><Relationship Id="rId4" Type="http://schemas.openxmlformats.org/officeDocument/2006/relationships/image" Target="../media/image14.png"/><Relationship Id="rId3" Type="http://schemas.openxmlformats.org/officeDocument/2006/relationships/tags" Target="../tags/tag164.xml"/><Relationship Id="rId2" Type="http://schemas.openxmlformats.org/officeDocument/2006/relationships/image" Target="../media/image13.png"/><Relationship Id="rId11" Type="http://schemas.openxmlformats.org/officeDocument/2006/relationships/notesSlide" Target="../notesSlides/notesSlide2.xml"/><Relationship Id="rId10" Type="http://schemas.openxmlformats.org/officeDocument/2006/relationships/slideLayout" Target="../slideLayouts/slideLayout14.xml"/><Relationship Id="rId1" Type="http://schemas.openxmlformats.org/officeDocument/2006/relationships/tags" Target="../tags/tag163.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170.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169.xml"/><Relationship Id="rId1" Type="http://schemas.openxmlformats.org/officeDocument/2006/relationships/tags" Target="../tags/tag168.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73.xml"/><Relationship Id="rId3" Type="http://schemas.openxmlformats.org/officeDocument/2006/relationships/image" Target="../media/image19.png"/><Relationship Id="rId2" Type="http://schemas.openxmlformats.org/officeDocument/2006/relationships/tags" Target="../tags/tag172.xml"/><Relationship Id="rId1" Type="http://schemas.openxmlformats.org/officeDocument/2006/relationships/tags" Target="../tags/tag17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tags" Target="../tags/tag176.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75.xml"/><Relationship Id="rId1" Type="http://schemas.openxmlformats.org/officeDocument/2006/relationships/tags" Target="../tags/tag174.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image" Target="../media/image22.png"/><Relationship Id="rId1" Type="http://schemas.openxmlformats.org/officeDocument/2006/relationships/tags" Target="../tags/tag177.xml"/></Relationships>
</file>

<file path=ppt/slides/_rels/slide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image" Target="../media/image24.png"/><Relationship Id="rId7" Type="http://schemas.openxmlformats.org/officeDocument/2006/relationships/tags" Target="../tags/tag185.xml"/><Relationship Id="rId6" Type="http://schemas.openxmlformats.org/officeDocument/2006/relationships/image" Target="../media/image23.pn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22.png"/><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tags" Target="../tags/tag18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tags" Target="../tags/tag191.xml"/><Relationship Id="rId6" Type="http://schemas.openxmlformats.org/officeDocument/2006/relationships/image" Target="../media/image23.png"/><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image" Target="../media/image22.png"/><Relationship Id="rId1" Type="http://schemas.openxmlformats.org/officeDocument/2006/relationships/tags" Target="../tags/tag1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idx="1"/>
            <p:custDataLst>
              <p:tags r:id="rId1"/>
            </p:custDataLst>
          </p:nvPr>
        </p:nvSpPr>
        <p:spPr>
          <a:xfrm>
            <a:off x="661038" y="2650359"/>
            <a:ext cx="7485377" cy="1506483"/>
          </a:xfrm>
        </p:spPr>
        <p:txBody>
          <a:bodyPr>
            <a:noAutofit/>
          </a:bodyPr>
          <a:p>
            <a:pPr marL="0" lvl="0" indent="0" algn="l">
              <a:lnSpc>
                <a:spcPct val="100000"/>
              </a:lnSpc>
              <a:spcBef>
                <a:spcPts val="0"/>
              </a:spcBef>
              <a:spcAft>
                <a:spcPts val="0"/>
              </a:spcAft>
              <a:buSzPct val="100000"/>
              <a:buNone/>
            </a:pPr>
            <a:r>
              <a:rPr lang="fr-CA" altLang="zh-CN" sz="2800">
                <a:solidFill>
                  <a:schemeClr val="accent1"/>
                </a:solidFill>
                <a:sym typeface="+mn-ea"/>
              </a:rPr>
              <a:t>Étude de l'impact de la pollution de l'air sur taux de décès maladies respiratoires</a:t>
            </a:r>
            <a:endParaRPr lang="fr-CA" altLang="zh-CN" sz="2800">
              <a:solidFill>
                <a:schemeClr val="accent1"/>
              </a:solidFill>
              <a:sym typeface="+mn-ea"/>
            </a:endParaRPr>
          </a:p>
        </p:txBody>
      </p:sp>
      <p:sp>
        <p:nvSpPr>
          <p:cNvPr id="6" name="文本占位符 5"/>
          <p:cNvSpPr/>
          <p:nvPr>
            <p:ph type="body" idx="2"/>
            <p:custDataLst>
              <p:tags r:id="rId2"/>
            </p:custDataLst>
          </p:nvPr>
        </p:nvSpPr>
        <p:spPr>
          <a:xfrm flipH="1">
            <a:off x="661035" y="4265247"/>
            <a:ext cx="7485378" cy="685799"/>
          </a:xfrm>
        </p:spPr>
        <p:txBody>
          <a:bodyPr>
            <a:normAutofit/>
          </a:bodyPr>
          <a:p>
            <a:pPr marL="0" lvl="0" indent="-228600" algn="l">
              <a:lnSpc>
                <a:spcPct val="125000"/>
              </a:lnSpc>
              <a:spcBef>
                <a:spcPts val="0"/>
              </a:spcBef>
              <a:spcAft>
                <a:spcPts val="1000"/>
              </a:spcAft>
              <a:buSzPct val="100000"/>
              <a:buNone/>
            </a:pPr>
            <a:r>
              <a:rPr lang="fr-CA" altLang="zh-CN">
                <a:solidFill>
                  <a:schemeClr val="accent1"/>
                </a:solidFill>
                <a:sym typeface="+mn-ea"/>
              </a:rPr>
              <a:t>Jia CAO, 2024/01/09</a:t>
            </a:r>
            <a:endParaRPr lang="en-AU" altLang="en-US" sz="1800">
              <a:solidFill>
                <a:schemeClr val="dk1">
                  <a:lumMod val="85000"/>
                  <a:lumOff val="15000"/>
                </a:schemeClr>
              </a:solidFill>
            </a:endParaRPr>
          </a:p>
        </p:txBody>
      </p:sp>
      <p:sp>
        <p:nvSpPr>
          <p:cNvPr id="7" name="副标题 6"/>
          <p:cNvSpPr/>
          <p:nvPr>
            <p:ph type="subTitle" idx="3"/>
            <p:custDataLst>
              <p:tags r:id="rId3"/>
            </p:custDataLst>
          </p:nvPr>
        </p:nvSpPr>
        <p:spPr>
          <a:xfrm>
            <a:off x="661038" y="2110789"/>
            <a:ext cx="7485377" cy="431165"/>
          </a:xfrm>
        </p:spPr>
        <p:txBody>
          <a:bodyPr>
            <a:normAutofit fontScale="90000"/>
          </a:bodyPr>
          <a:p>
            <a:r>
              <a:rPr lang="fr-CA" altLang="zh-CN" sz="2400" spc="200">
                <a:solidFill>
                  <a:schemeClr val="tx1"/>
                </a:solidFill>
                <a:cs typeface="+mj-cs"/>
                <a:sym typeface="+mn-ea"/>
              </a:rPr>
              <a:t>Projet ASI322</a:t>
            </a:r>
            <a:r>
              <a:rPr lang="fr-CA" altLang="zh-CN">
                <a:solidFill>
                  <a:schemeClr val="tx1"/>
                </a:solidFill>
                <a:latin typeface="+mj-lt"/>
                <a:cs typeface="+mj-lt"/>
                <a:sym typeface="+mn-ea"/>
              </a:rPr>
              <a:t>:</a:t>
            </a:r>
            <a:endParaRPr lang="fr-CA" altLang="zh-CN">
              <a:solidFill>
                <a:schemeClr val="tx1"/>
              </a:solidFill>
              <a:latin typeface="+mj-lt"/>
              <a:cs typeface="+mj-lt"/>
              <a:sym typeface="+mn-ea"/>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892810" y="3207385"/>
            <a:ext cx="8413750" cy="2818130"/>
          </a:xfrm>
          <a:prstGeom prst="rect">
            <a:avLst/>
          </a:prstGeom>
        </p:spPr>
      </p:pic>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3"/>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4. (</a:t>
            </a:r>
            <a:r>
              <a:rPr lang="fr-CA" u="sng"/>
              <a:t>aqistudy.cn</a:t>
            </a:r>
            <a:r>
              <a:rPr lang="fr-CA"/>
              <a:t>) Base de données des villes chinoises (données </a:t>
            </a:r>
            <a:r>
              <a:rPr lang="fr-CA" b="1"/>
              <a:t>quoditiennes</a:t>
            </a:r>
            <a:r>
              <a:rPr lang="fr-CA"/>
              <a:t>, par </a:t>
            </a:r>
            <a:r>
              <a:rPr lang="fr-CA" b="1"/>
              <a:t>ville</a:t>
            </a:r>
            <a:r>
              <a:rPr lang="fr-CA"/>
              <a:t>) </a:t>
            </a:r>
            <a:endParaRPr lang="en-US" altLang="fr-CA">
              <a:solidFill>
                <a:schemeClr val="tx1"/>
              </a:solidFill>
            </a:endParaRPr>
          </a:p>
        </p:txBody>
      </p:sp>
      <p:sp>
        <p:nvSpPr>
          <p:cNvPr id="8" name="矩形 7"/>
          <p:cNvSpPr/>
          <p:nvPr/>
        </p:nvSpPr>
        <p:spPr>
          <a:xfrm>
            <a:off x="2691130" y="4741545"/>
            <a:ext cx="53911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custDataLst>
              <p:tags r:id="rId4"/>
            </p:custDataLst>
          </p:nvPr>
        </p:nvSpPr>
        <p:spPr>
          <a:xfrm>
            <a:off x="4417695" y="4741545"/>
            <a:ext cx="488886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5" name="图片 4"/>
          <p:cNvPicPr>
            <a:picLocks noChangeAspect="1"/>
          </p:cNvPicPr>
          <p:nvPr>
            <p:custDataLst>
              <p:tags r:id="rId5"/>
            </p:custDataLst>
          </p:nvPr>
        </p:nvPicPr>
        <p:blipFill>
          <a:blip r:embed="rId6"/>
          <a:stretch>
            <a:fillRect/>
          </a:stretch>
        </p:blipFill>
        <p:spPr>
          <a:xfrm>
            <a:off x="5241925" y="1115695"/>
            <a:ext cx="6540500" cy="3905250"/>
          </a:xfrm>
          <a:prstGeom prst="rect">
            <a:avLst/>
          </a:prstGeom>
          <a:ln>
            <a:solidFill>
              <a:schemeClr val="accent1">
                <a:lumMod val="75000"/>
              </a:schemeClr>
            </a:solidFill>
          </a:ln>
        </p:spPr>
      </p:pic>
      <p:pic>
        <p:nvPicPr>
          <p:cNvPr id="6" name="图片 5"/>
          <p:cNvPicPr>
            <a:picLocks noChangeAspect="1"/>
          </p:cNvPicPr>
          <p:nvPr>
            <p:custDataLst>
              <p:tags r:id="rId7"/>
            </p:custDataLst>
          </p:nvPr>
        </p:nvPicPr>
        <p:blipFill>
          <a:blip r:embed="rId8"/>
          <a:stretch>
            <a:fillRect/>
          </a:stretch>
        </p:blipFill>
        <p:spPr>
          <a:xfrm>
            <a:off x="5210175" y="1166495"/>
            <a:ext cx="6572250" cy="3854450"/>
          </a:xfrm>
          <a:prstGeom prst="rect">
            <a:avLst/>
          </a:prstGeom>
        </p:spPr>
      </p:pic>
    </p:spTree>
    <p:custDataLst>
      <p:tags r:id="rId9"/>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892810" y="3207385"/>
            <a:ext cx="8413750" cy="2818130"/>
          </a:xfrm>
          <a:prstGeom prst="rect">
            <a:avLst/>
          </a:prstGeom>
        </p:spPr>
      </p:pic>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3"/>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4. (</a:t>
            </a:r>
            <a:r>
              <a:rPr lang="fr-CA" u="sng"/>
              <a:t>aqistudy.cn</a:t>
            </a:r>
            <a:r>
              <a:rPr lang="fr-CA"/>
              <a:t>) Base de données des villes chinoises (données </a:t>
            </a:r>
            <a:r>
              <a:rPr lang="fr-CA" b="1"/>
              <a:t>quoditiennes</a:t>
            </a:r>
            <a:r>
              <a:rPr lang="fr-CA"/>
              <a:t>, par </a:t>
            </a:r>
            <a:r>
              <a:rPr lang="fr-CA" b="1"/>
              <a:t>ville</a:t>
            </a:r>
            <a:r>
              <a:rPr lang="fr-CA"/>
              <a:t>) </a:t>
            </a:r>
            <a:endParaRPr lang="en-US" altLang="fr-CA">
              <a:solidFill>
                <a:schemeClr val="tx1"/>
              </a:solidFill>
            </a:endParaRPr>
          </a:p>
        </p:txBody>
      </p:sp>
      <p:sp>
        <p:nvSpPr>
          <p:cNvPr id="8" name="矩形 7"/>
          <p:cNvSpPr/>
          <p:nvPr/>
        </p:nvSpPr>
        <p:spPr>
          <a:xfrm>
            <a:off x="2691130" y="4741545"/>
            <a:ext cx="53911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custDataLst>
              <p:tags r:id="rId4"/>
            </p:custDataLst>
          </p:nvPr>
        </p:nvSpPr>
        <p:spPr>
          <a:xfrm>
            <a:off x="4417695" y="4741545"/>
            <a:ext cx="488886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5" name="图片 4"/>
          <p:cNvPicPr>
            <a:picLocks noChangeAspect="1"/>
          </p:cNvPicPr>
          <p:nvPr>
            <p:custDataLst>
              <p:tags r:id="rId5"/>
            </p:custDataLst>
          </p:nvPr>
        </p:nvPicPr>
        <p:blipFill>
          <a:blip r:embed="rId6"/>
          <a:stretch>
            <a:fillRect/>
          </a:stretch>
        </p:blipFill>
        <p:spPr>
          <a:xfrm>
            <a:off x="5241925" y="1115695"/>
            <a:ext cx="6540500" cy="3905250"/>
          </a:xfrm>
          <a:prstGeom prst="rect">
            <a:avLst/>
          </a:prstGeom>
          <a:ln>
            <a:solidFill>
              <a:schemeClr val="accent1">
                <a:lumMod val="75000"/>
              </a:schemeClr>
            </a:solidFill>
          </a:ln>
        </p:spPr>
      </p:pic>
      <p:pic>
        <p:nvPicPr>
          <p:cNvPr id="6" name="图片 5"/>
          <p:cNvPicPr>
            <a:picLocks noChangeAspect="1"/>
          </p:cNvPicPr>
          <p:nvPr>
            <p:custDataLst>
              <p:tags r:id="rId7"/>
            </p:custDataLst>
          </p:nvPr>
        </p:nvPicPr>
        <p:blipFill>
          <a:blip r:embed="rId8"/>
          <a:stretch>
            <a:fillRect/>
          </a:stretch>
        </p:blipFill>
        <p:spPr>
          <a:xfrm>
            <a:off x="5210175" y="1166495"/>
            <a:ext cx="6572250" cy="385445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5241925" y="1166495"/>
            <a:ext cx="6565900" cy="3905250"/>
          </a:xfrm>
          <a:prstGeom prst="rect">
            <a:avLst/>
          </a:prstGeom>
        </p:spPr>
      </p:pic>
    </p:spTree>
    <p:custDataLst>
      <p:tags r:id="rId1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标题 11"/>
          <p:cNvSpPr>
            <a:spLocks noGrp="1"/>
          </p:cNvSpPr>
          <p:nvPr>
            <p:ph type="title"/>
          </p:nvPr>
        </p:nvSpPr>
        <p:spPr/>
        <p:txBody>
          <a:bodyPr/>
          <a:p>
            <a:endParaRPr lang="zh-CN" altLang="en-US"/>
          </a:p>
        </p:txBody>
      </p:sp>
      <p:sp>
        <p:nvSpPr>
          <p:cNvPr id="14" name="文本占位符 13"/>
          <p:cNvSpPr>
            <a:spLocks noGrp="1"/>
          </p:cNvSpPr>
          <p:nvPr>
            <p:ph type="body" sz="half" idx="2"/>
          </p:nvPr>
        </p:nvSpPr>
        <p:spPr/>
        <p:txBody>
          <a:bodyPr/>
          <a:p>
            <a:endParaRPr lang="zh-CN" altLang="en-US"/>
          </a:p>
        </p:txBody>
      </p:sp>
      <p:pic>
        <p:nvPicPr>
          <p:cNvPr id="18" name="图片占位符 17"/>
          <p:cNvPicPr>
            <a:picLocks noChangeAspect="1"/>
          </p:cNvPicPr>
          <p:nvPr>
            <p:ph type="pic" idx="1"/>
            <p:custDataLst>
              <p:tags r:id="rId1"/>
            </p:custDataLst>
          </p:nvPr>
        </p:nvPicPr>
        <p:blipFill>
          <a:blip r:embed="rId2"/>
          <a:stretch>
            <a:fillRect/>
          </a:stretch>
        </p:blipFill>
        <p:spPr>
          <a:xfrm>
            <a:off x="6365240" y="1215390"/>
            <a:ext cx="5283200" cy="4003675"/>
          </a:xfrm>
          <a:prstGeom prst="rect">
            <a:avLst/>
          </a:prstGeom>
        </p:spPr>
      </p:pic>
      <p:pic>
        <p:nvPicPr>
          <p:cNvPr id="19" name="图片 18"/>
          <p:cNvPicPr>
            <a:picLocks noChangeAspect="1"/>
          </p:cNvPicPr>
          <p:nvPr>
            <p:custDataLst>
              <p:tags r:id="rId3"/>
            </p:custDataLst>
          </p:nvPr>
        </p:nvPicPr>
        <p:blipFill>
          <a:blip r:embed="rId4"/>
          <a:stretch>
            <a:fillRect/>
          </a:stretch>
        </p:blipFill>
        <p:spPr>
          <a:xfrm>
            <a:off x="164465" y="1722120"/>
            <a:ext cx="6013450" cy="2990850"/>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Problème Rencontré</a:t>
            </a:r>
            <a:endParaRPr lang="fr-CA" altLang="zh-CN"/>
          </a:p>
        </p:txBody>
      </p:sp>
      <p:sp>
        <p:nvSpPr>
          <p:cNvPr id="6" name="内容占位符 5"/>
          <p:cNvSpPr>
            <a:spLocks noGrp="1"/>
          </p:cNvSpPr>
          <p:nvPr>
            <p:ph idx="1"/>
            <p:custDataLst>
              <p:tags r:id="rId1"/>
            </p:custDataLst>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a:t>- polluants &amp; qualité de l’air</a:t>
            </a:r>
            <a:endParaRPr lang="fr-CA"/>
          </a:p>
          <a:p>
            <a:pPr marL="457200" lvl="1" indent="0">
              <a:lnSpc>
                <a:spcPct val="110000"/>
              </a:lnSpc>
              <a:buNone/>
            </a:pPr>
            <a:r>
              <a:rPr lang="fr-CA" u="sng"/>
              <a:t>- maladies respiratoire</a:t>
            </a:r>
            <a:endParaRPr lang="fr-CA" u="sng"/>
          </a:p>
        </p:txBody>
      </p:sp>
      <p:sp>
        <p:nvSpPr>
          <p:cNvPr id="7" name="内容占位符 2"/>
          <p:cNvSpPr>
            <a:spLocks noGrp="1"/>
          </p:cNvSpPr>
          <p:nvPr>
            <p:custDataLst>
              <p:tags r:id="rId2"/>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b="1" i="1" u="sng"/>
              <a:t>Probl</a:t>
            </a:r>
            <a:r>
              <a:rPr lang="fr-CA" altLang="zh-CN" b="1" i="1" u="sng"/>
              <a:t>ème</a:t>
            </a:r>
            <a:r>
              <a:rPr lang="fr-CA" b="1" i="1" u="sng"/>
              <a:t>:</a:t>
            </a:r>
            <a:endParaRPr lang="fr-CA" b="1" i="1" u="sng"/>
          </a:p>
          <a:p>
            <a:pPr marL="0" indent="0">
              <a:lnSpc>
                <a:spcPct val="110000"/>
              </a:lnSpc>
              <a:buNone/>
            </a:pPr>
            <a:r>
              <a:rPr lang="fr-CA">
                <a:solidFill>
                  <a:schemeClr val="tx1"/>
                </a:solidFill>
              </a:rPr>
              <a:t>1. </a:t>
            </a:r>
            <a:r>
              <a:rPr lang="en-US" altLang="fr-CA">
                <a:solidFill>
                  <a:schemeClr val="tx1"/>
                </a:solidFill>
              </a:rPr>
              <a:t>PAS de d</a:t>
            </a:r>
            <a:r>
              <a:rPr lang="fr-CA">
                <a:solidFill>
                  <a:schemeClr val="tx1"/>
                </a:solidFill>
              </a:rPr>
              <a:t>onnées sur le nombre de personnes diagnostiquées</a:t>
            </a:r>
            <a:endParaRPr lang="fr-CA">
              <a:solidFill>
                <a:schemeClr val="tx1"/>
              </a:solidFill>
            </a:endParaRPr>
          </a:p>
          <a:p>
            <a:pPr marL="0" indent="0">
              <a:lnSpc>
                <a:spcPct val="110000"/>
              </a:lnSpc>
              <a:buNone/>
            </a:pPr>
            <a:r>
              <a:rPr lang="en-US" altLang="fr-CA">
                <a:solidFill>
                  <a:schemeClr val="tx1"/>
                </a:solidFill>
              </a:rPr>
              <a:t>2. PAS de donn</a:t>
            </a:r>
            <a:r>
              <a:rPr lang="fr-CA" altLang="fr-CA">
                <a:solidFill>
                  <a:schemeClr val="tx1"/>
                </a:solidFill>
              </a:rPr>
              <a:t>ées quoditiennes ou mensuelles</a:t>
            </a:r>
            <a:endParaRPr lang="fr-CA" altLang="fr-CA">
              <a:solidFill>
                <a:schemeClr val="tx1"/>
              </a:solidFill>
            </a:endParaRPr>
          </a:p>
          <a:p>
            <a:pPr marL="0" indent="0">
              <a:lnSpc>
                <a:spcPct val="110000"/>
              </a:lnSpc>
              <a:buNone/>
            </a:pPr>
            <a:r>
              <a:rPr lang="fr-CA" altLang="fr-CA">
                <a:solidFill>
                  <a:schemeClr val="tx1"/>
                </a:solidFill>
              </a:rPr>
              <a:t>3. PAS de données en fonction des villes</a:t>
            </a:r>
            <a:endParaRPr lang="fr-CA" altLang="fr-CA">
              <a:solidFill>
                <a:schemeClr val="tx1"/>
              </a:solidFill>
            </a:endParaRPr>
          </a:p>
        </p:txBody>
      </p:sp>
      <p:sp>
        <p:nvSpPr>
          <p:cNvPr id="8" name="文本框 7"/>
          <p:cNvSpPr txBox="1"/>
          <p:nvPr/>
        </p:nvSpPr>
        <p:spPr>
          <a:xfrm>
            <a:off x="3354705" y="4134485"/>
            <a:ext cx="4064000" cy="368300"/>
          </a:xfrm>
          <a:prstGeom prst="rect">
            <a:avLst/>
          </a:prstGeom>
          <a:noFill/>
        </p:spPr>
        <p:txBody>
          <a:bodyPr wrap="square" rtlCol="0">
            <a:spAutoFit/>
          </a:bodyPr>
          <a:p>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a:t>1. </a:t>
            </a:r>
            <a:r>
              <a:rPr lang="fr-CA" u="sng"/>
              <a:t>IHME:</a:t>
            </a:r>
            <a:r>
              <a:rPr lang="fr-CA">
                <a:sym typeface="+mn-ea"/>
              </a:rPr>
              <a:t> Institute for Health Metrics and Evaluation</a:t>
            </a:r>
            <a:endParaRPr lang="fr-CA" altLang="en-US"/>
          </a:p>
          <a:p>
            <a:pPr marL="0" indent="0">
              <a:lnSpc>
                <a:spcPct val="110000"/>
              </a:lnSpc>
              <a:buNone/>
            </a:pPr>
            <a:endParaRPr lang="fr-CA"/>
          </a:p>
        </p:txBody>
      </p:sp>
      <p:pic>
        <p:nvPicPr>
          <p:cNvPr id="5" name="图片 4"/>
          <p:cNvPicPr>
            <a:picLocks noChangeAspect="1"/>
          </p:cNvPicPr>
          <p:nvPr>
            <p:custDataLst>
              <p:tags r:id="rId1"/>
            </p:custDataLst>
          </p:nvPr>
        </p:nvPicPr>
        <p:blipFill>
          <a:blip r:embed="rId2"/>
          <a:stretch>
            <a:fillRect/>
          </a:stretch>
        </p:blipFill>
        <p:spPr>
          <a:xfrm>
            <a:off x="7958455" y="1163320"/>
            <a:ext cx="3494405" cy="419608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230630" y="1593850"/>
            <a:ext cx="6381115" cy="2099945"/>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a:t>2. https://ourworldindata.org/explorers/air-pollution   (source: </a:t>
            </a:r>
            <a:r>
              <a:rPr lang="fr-CA" u="sng"/>
              <a:t>Zenodo</a:t>
            </a:r>
            <a:r>
              <a:rPr lang="fr-CA"/>
              <a:t>)</a:t>
            </a:r>
            <a:endParaRPr lang="fr-CA"/>
          </a:p>
          <a:p>
            <a:pPr marL="0" indent="0">
              <a:lnSpc>
                <a:spcPct val="110000"/>
              </a:lnSpc>
              <a:buNone/>
            </a:pPr>
            <a:endParaRPr lang="fr-CA"/>
          </a:p>
          <a:p>
            <a:pPr marL="0" indent="0">
              <a:lnSpc>
                <a:spcPct val="110000"/>
              </a:lnSpc>
              <a:buNone/>
            </a:pPr>
            <a:endParaRPr lang="fr-CA"/>
          </a:p>
        </p:txBody>
      </p:sp>
      <p:pic>
        <p:nvPicPr>
          <p:cNvPr id="4" name="Picture 2"/>
          <p:cNvPicPr>
            <a:picLocks noChangeAspect="1"/>
          </p:cNvPicPr>
          <p:nvPr>
            <p:custDataLst>
              <p:tags r:id="rId1"/>
            </p:custDataLst>
          </p:nvPr>
        </p:nvPicPr>
        <p:blipFill>
          <a:blip r:embed="rId2"/>
          <a:srcRect l="22219" t="12748"/>
          <a:stretch>
            <a:fillRect/>
          </a:stretch>
        </p:blipFill>
        <p:spPr>
          <a:xfrm>
            <a:off x="1050290" y="1553210"/>
            <a:ext cx="6930390" cy="4081780"/>
          </a:xfrm>
          <a:prstGeom prst="rect">
            <a:avLst/>
          </a:prstGeom>
        </p:spPr>
      </p:pic>
      <p:sp>
        <p:nvSpPr>
          <p:cNvPr id="7" name="文本框 6"/>
          <p:cNvSpPr txBox="1"/>
          <p:nvPr/>
        </p:nvSpPr>
        <p:spPr>
          <a:xfrm>
            <a:off x="8430260" y="1542415"/>
            <a:ext cx="3223260" cy="4246245"/>
          </a:xfrm>
          <a:prstGeom prst="rect">
            <a:avLst/>
          </a:prstGeom>
          <a:noFill/>
        </p:spPr>
        <p:txBody>
          <a:bodyPr wrap="square" rtlCol="0">
            <a:spAutoFit/>
          </a:bodyPr>
          <a:p>
            <a:r>
              <a:rPr lang="zh-CN" altLang="en-US"/>
              <a:t>[</a:t>
            </a:r>
            <a:r>
              <a:rPr lang="fr-CA" altLang="zh-CN"/>
              <a:t> </a:t>
            </a:r>
            <a:r>
              <a:rPr lang="zh-CN" altLang="en-US">
                <a:sym typeface="+mn-ea"/>
              </a:rPr>
              <a:t>'Entity'</a:t>
            </a:r>
            <a:r>
              <a:rPr lang="fr-CA" altLang="zh-CN">
                <a:sym typeface="+mn-ea"/>
              </a:rPr>
              <a:t>     </a:t>
            </a:r>
            <a:r>
              <a:rPr lang="zh-CN" altLang="en-US">
                <a:sym typeface="+mn-ea"/>
              </a:rPr>
              <a:t> 'Year'</a:t>
            </a:r>
            <a:endParaRPr lang="zh-CN" altLang="en-US"/>
          </a:p>
          <a:p>
            <a:r>
              <a:rPr lang="zh-CN" altLang="en-US"/>
              <a:t>'Nitrogen oxide (NOx)' </a:t>
            </a:r>
            <a:endParaRPr lang="zh-CN" altLang="en-US"/>
          </a:p>
          <a:p>
            <a:r>
              <a:rPr lang="zh-CN" altLang="en-US"/>
              <a:t>'Sulphur dioxide (SO₂)' </a:t>
            </a:r>
            <a:endParaRPr lang="zh-CN" altLang="en-US"/>
          </a:p>
          <a:p>
            <a:r>
              <a:rPr lang="zh-CN" altLang="en-US"/>
              <a:t>'Carbon monoxide (CO)'</a:t>
            </a:r>
            <a:endParaRPr lang="zh-CN" altLang="en-US"/>
          </a:p>
          <a:p>
            <a:r>
              <a:rPr lang="zh-CN" altLang="en-US"/>
              <a:t> 'Organic carbon (OC)' </a:t>
            </a:r>
            <a:endParaRPr lang="zh-CN" altLang="en-US"/>
          </a:p>
          <a:p>
            <a:r>
              <a:rPr lang="zh-CN" altLang="en-US"/>
              <a:t>'NMVOCs' </a:t>
            </a:r>
            <a:endParaRPr lang="zh-CN" altLang="en-US"/>
          </a:p>
          <a:p>
            <a:r>
              <a:rPr lang="zh-CN" altLang="en-US"/>
              <a:t>'Black carbon (BC)' </a:t>
            </a:r>
            <a:endParaRPr lang="zh-CN" altLang="en-US"/>
          </a:p>
          <a:p>
            <a:r>
              <a:rPr lang="zh-CN" altLang="en-US"/>
              <a:t>'Ammonia (NH₃)'</a:t>
            </a:r>
            <a:endParaRPr lang="zh-CN" altLang="en-US"/>
          </a:p>
          <a:p>
            <a:r>
              <a:rPr lang="zh-CN" altLang="en-US"/>
              <a:t> 'Nitrogen oxide (NOx).1' </a:t>
            </a:r>
            <a:endParaRPr lang="zh-CN" altLang="en-US"/>
          </a:p>
          <a:p>
            <a:r>
              <a:rPr lang="zh-CN" altLang="en-US"/>
              <a:t>'Sulphur dioxide (SO₂).1'</a:t>
            </a:r>
            <a:endParaRPr lang="zh-CN" altLang="en-US"/>
          </a:p>
          <a:p>
            <a:r>
              <a:rPr lang="zh-CN" altLang="en-US"/>
              <a:t> 'Carbon monoxide (CO).1' </a:t>
            </a:r>
            <a:endParaRPr lang="zh-CN" altLang="en-US"/>
          </a:p>
          <a:p>
            <a:r>
              <a:rPr lang="zh-CN" altLang="en-US"/>
              <a:t>'Organic carbon (OC).1' </a:t>
            </a:r>
            <a:endParaRPr lang="zh-CN" altLang="en-US"/>
          </a:p>
          <a:p>
            <a:r>
              <a:rPr lang="zh-CN" altLang="en-US"/>
              <a:t>'NMVOCs.1'</a:t>
            </a:r>
            <a:endParaRPr lang="zh-CN" altLang="en-US"/>
          </a:p>
          <a:p>
            <a:r>
              <a:rPr lang="zh-CN" altLang="en-US"/>
              <a:t> 'Black carbon (BC).1' </a:t>
            </a:r>
            <a:endParaRPr lang="zh-CN" altLang="en-US"/>
          </a:p>
          <a:p>
            <a:r>
              <a:rPr lang="zh-CN" altLang="en-US"/>
              <a:t>'Ammonia (NH₃).1' ]</a:t>
            </a: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a:t>3. (The World Bank) World Development Indicators</a:t>
            </a:r>
            <a:endParaRPr lang="fr-CA"/>
          </a:p>
          <a:p>
            <a:pPr marL="0" indent="0">
              <a:lnSpc>
                <a:spcPct val="110000"/>
              </a:lnSpc>
              <a:buNone/>
            </a:pPr>
            <a:endParaRPr lang="fr-CA"/>
          </a:p>
        </p:txBody>
      </p:sp>
      <p:pic>
        <p:nvPicPr>
          <p:cNvPr id="6" name="图片 5"/>
          <p:cNvPicPr>
            <a:picLocks noChangeAspect="1"/>
          </p:cNvPicPr>
          <p:nvPr>
            <p:custDataLst>
              <p:tags r:id="rId1"/>
            </p:custDataLst>
          </p:nvPr>
        </p:nvPicPr>
        <p:blipFill>
          <a:blip r:embed="rId2"/>
          <a:stretch>
            <a:fillRect/>
          </a:stretch>
        </p:blipFill>
        <p:spPr>
          <a:xfrm>
            <a:off x="669925" y="1383665"/>
            <a:ext cx="5789930" cy="218884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835660" y="3140075"/>
            <a:ext cx="10520680" cy="2440940"/>
          </a:xfrm>
          <a:prstGeom prst="rect">
            <a:avLst/>
          </a:prstGeom>
          <a:ln>
            <a:solidFill>
              <a:schemeClr val="accent3">
                <a:lumMod val="75000"/>
              </a:schemeClr>
            </a:solidFill>
          </a:ln>
        </p:spPr>
      </p:pic>
      <p:sp>
        <p:nvSpPr>
          <p:cNvPr id="9" name="文本框 8"/>
          <p:cNvSpPr txBox="1"/>
          <p:nvPr/>
        </p:nvSpPr>
        <p:spPr>
          <a:xfrm>
            <a:off x="6867525" y="1254125"/>
            <a:ext cx="4064000" cy="368300"/>
          </a:xfrm>
          <a:prstGeom prst="rect">
            <a:avLst/>
          </a:prstGeom>
          <a:noFill/>
        </p:spPr>
        <p:txBody>
          <a:bodyPr wrap="square" rtlCol="0">
            <a:spAutoFit/>
          </a:bodyPr>
          <a:p>
            <a:r>
              <a:rPr lang="fr-CA" altLang="zh-CN" u="sng"/>
              <a:t>Les indicateurs qu’on veut:</a:t>
            </a:r>
            <a:endParaRPr lang="fr-CA" altLang="zh-CN" u="sng"/>
          </a:p>
        </p:txBody>
      </p:sp>
      <p:pic>
        <p:nvPicPr>
          <p:cNvPr id="10" name="图片 9"/>
          <p:cNvPicPr>
            <a:picLocks noChangeAspect="1"/>
          </p:cNvPicPr>
          <p:nvPr>
            <p:custDataLst>
              <p:tags r:id="rId5"/>
            </p:custDataLst>
          </p:nvPr>
        </p:nvPicPr>
        <p:blipFill>
          <a:blip r:embed="rId6"/>
          <a:stretch>
            <a:fillRect/>
          </a:stretch>
        </p:blipFill>
        <p:spPr>
          <a:xfrm>
            <a:off x="6867525" y="1725930"/>
            <a:ext cx="4654550" cy="1066800"/>
          </a:xfrm>
          <a:prstGeom prst="rect">
            <a:avLst/>
          </a:prstGeom>
        </p:spPr>
      </p:pic>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a:t>3. (The World Bank) World Development Indicators</a:t>
            </a:r>
            <a:endParaRPr lang="fr-CA"/>
          </a:p>
          <a:p>
            <a:pPr marL="0" indent="0">
              <a:lnSpc>
                <a:spcPct val="110000"/>
              </a:lnSpc>
              <a:buNone/>
            </a:pPr>
            <a:endParaRPr lang="fr-CA"/>
          </a:p>
        </p:txBody>
      </p:sp>
      <p:pic>
        <p:nvPicPr>
          <p:cNvPr id="8" name="图片 7"/>
          <p:cNvPicPr>
            <a:picLocks noChangeAspect="1"/>
          </p:cNvPicPr>
          <p:nvPr>
            <p:custDataLst>
              <p:tags r:id="rId1"/>
            </p:custDataLst>
          </p:nvPr>
        </p:nvPicPr>
        <p:blipFill>
          <a:blip r:embed="rId2"/>
          <a:srcRect t="754" r="44453"/>
          <a:stretch>
            <a:fillRect/>
          </a:stretch>
        </p:blipFill>
        <p:spPr>
          <a:xfrm>
            <a:off x="441325" y="1543685"/>
            <a:ext cx="4592955" cy="1903730"/>
          </a:xfrm>
          <a:prstGeom prst="rect">
            <a:avLst/>
          </a:prstGeom>
          <a:ln>
            <a:solidFill>
              <a:schemeClr val="accent3">
                <a:lumMod val="75000"/>
              </a:schemeClr>
            </a:solidFill>
          </a:ln>
        </p:spPr>
      </p:pic>
      <p:pic>
        <p:nvPicPr>
          <p:cNvPr id="4" name="图片 3"/>
          <p:cNvPicPr>
            <a:picLocks noChangeAspect="1"/>
          </p:cNvPicPr>
          <p:nvPr>
            <p:custDataLst>
              <p:tags r:id="rId3"/>
            </p:custDataLst>
          </p:nvPr>
        </p:nvPicPr>
        <p:blipFill>
          <a:blip r:embed="rId4"/>
          <a:srcRect b="11676"/>
          <a:stretch>
            <a:fillRect/>
          </a:stretch>
        </p:blipFill>
        <p:spPr>
          <a:xfrm>
            <a:off x="6102350" y="1543685"/>
            <a:ext cx="5622290" cy="1998345"/>
          </a:xfrm>
          <a:prstGeom prst="rect">
            <a:avLst/>
          </a:prstGeom>
          <a:ln>
            <a:solidFill>
              <a:schemeClr val="accent3">
                <a:lumMod val="75000"/>
              </a:schemeClr>
            </a:solidFill>
          </a:ln>
        </p:spPr>
      </p:pic>
      <p:pic>
        <p:nvPicPr>
          <p:cNvPr id="5" name="图片 4"/>
          <p:cNvPicPr>
            <a:picLocks noChangeAspect="1"/>
          </p:cNvPicPr>
          <p:nvPr>
            <p:custDataLst>
              <p:tags r:id="rId5"/>
            </p:custDataLst>
          </p:nvPr>
        </p:nvPicPr>
        <p:blipFill>
          <a:blip r:embed="rId6"/>
          <a:stretch>
            <a:fillRect/>
          </a:stretch>
        </p:blipFill>
        <p:spPr>
          <a:xfrm>
            <a:off x="1485265" y="3900805"/>
            <a:ext cx="8356600" cy="2082800"/>
          </a:xfrm>
          <a:prstGeom prst="rect">
            <a:avLst/>
          </a:prstGeom>
          <a:ln>
            <a:solidFill>
              <a:schemeClr val="accent3">
                <a:lumMod val="75000"/>
              </a:schemeClr>
            </a:solidFill>
          </a:ln>
        </p:spPr>
      </p:pic>
      <p:sp>
        <p:nvSpPr>
          <p:cNvPr id="7" name="右箭头 6"/>
          <p:cNvSpPr/>
          <p:nvPr/>
        </p:nvSpPr>
        <p:spPr>
          <a:xfrm>
            <a:off x="5327650" y="2398395"/>
            <a:ext cx="201930" cy="2311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右箭头 10"/>
          <p:cNvSpPr/>
          <p:nvPr>
            <p:custDataLst>
              <p:tags r:id="rId7"/>
            </p:custDataLst>
          </p:nvPr>
        </p:nvSpPr>
        <p:spPr>
          <a:xfrm rot="7920000">
            <a:off x="8302625" y="3632835"/>
            <a:ext cx="201930" cy="23114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5179060" y="2629535"/>
            <a:ext cx="4064000" cy="368300"/>
          </a:xfrm>
          <a:prstGeom prst="rect">
            <a:avLst/>
          </a:prstGeom>
          <a:noFill/>
        </p:spPr>
        <p:txBody>
          <a:bodyPr wrap="square" rtlCol="0">
            <a:spAutoFit/>
          </a:bodyPr>
          <a:p>
            <a:r>
              <a:rPr lang="fr-CA" altLang="zh-CN"/>
              <a:t>pivot</a:t>
            </a:r>
            <a:endParaRPr lang="fr-CA" altLang="zh-CN"/>
          </a:p>
        </p:txBody>
      </p:sp>
      <p:sp>
        <p:nvSpPr>
          <p:cNvPr id="13" name="文本框 12"/>
          <p:cNvSpPr txBox="1"/>
          <p:nvPr>
            <p:custDataLst>
              <p:tags r:id="rId8"/>
            </p:custDataLst>
          </p:nvPr>
        </p:nvSpPr>
        <p:spPr>
          <a:xfrm>
            <a:off x="8864600" y="3532505"/>
            <a:ext cx="3756660" cy="368300"/>
          </a:xfrm>
          <a:prstGeom prst="rect">
            <a:avLst/>
          </a:prstGeom>
          <a:noFill/>
        </p:spPr>
        <p:txBody>
          <a:bodyPr wrap="square" rtlCol="0">
            <a:spAutoFit/>
          </a:bodyPr>
          <a:p>
            <a:r>
              <a:rPr lang="fr-CA" altLang="zh-CN"/>
              <a:t>stack</a:t>
            </a:r>
            <a:endParaRPr lang="fr-CA" altLang="zh-CN"/>
          </a:p>
        </p:txBody>
      </p:sp>
    </p:spTree>
    <p:custDataLst>
      <p:tags r:id="rId9"/>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2: Analyse et traitement des données</a:t>
            </a:r>
            <a:endParaRPr lang="zh-CN" altLang="en-US"/>
          </a:p>
        </p:txBody>
      </p:sp>
      <p:sp>
        <p:nvSpPr>
          <p:cNvPr id="3" name="内容占位符 2"/>
          <p:cNvSpPr>
            <a:spLocks noGrp="1"/>
          </p:cNvSpPr>
          <p:nvPr>
            <p:ph idx="1"/>
          </p:nvPr>
        </p:nvSpPr>
        <p:spPr/>
        <p:txBody>
          <a:bodyPr/>
          <a:p>
            <a:r>
              <a:rPr lang="fr-CA" altLang="zh-CN" u="sng"/>
              <a:t>Premières étape: </a:t>
            </a:r>
            <a:endParaRPr lang="fr-CA" altLang="zh-CN" u="sng"/>
          </a:p>
          <a:p>
            <a:pPr marL="457200" lvl="1" indent="0">
              <a:buNone/>
            </a:pPr>
            <a:r>
              <a:rPr lang="fr-CA" altLang="zh-CN"/>
              <a:t>Join==&gt; deux dataframe (merged_CR et merged_RI, RI=Respiratory Infectious, CR= Chronic Respiratory Diseases)</a:t>
            </a:r>
            <a:endParaRPr lang="fr-CA" altLang="zh-CN"/>
          </a:p>
          <a:p>
            <a:r>
              <a:rPr lang="fr-CA" altLang="zh-CN"/>
              <a:t>Scatter Diagram of Death Data and other attributes:</a:t>
            </a:r>
            <a:endParaRPr lang="fr-CA" altLang="zh-CN"/>
          </a:p>
          <a:p>
            <a:pPr marL="457200" lvl="1" indent="0">
              <a:buNone/>
            </a:pPr>
            <a:endParaRPr lang="fr-CA" altLang="zh-CN"/>
          </a:p>
          <a:p>
            <a:pPr marL="457200" lvl="1" indent="0">
              <a:buNone/>
            </a:pPr>
            <a:endParaRPr lang="fr-CA" altLang="zh-CN"/>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2: Analyse et traitement des données</a:t>
            </a:r>
            <a:endParaRPr lang="zh-CN" altLang="en-US"/>
          </a:p>
        </p:txBody>
      </p:sp>
      <p:sp>
        <p:nvSpPr>
          <p:cNvPr id="3" name="内容占位符 2"/>
          <p:cNvSpPr>
            <a:spLocks noGrp="1"/>
          </p:cNvSpPr>
          <p:nvPr>
            <p:ph idx="1"/>
          </p:nvPr>
        </p:nvSpPr>
        <p:spPr/>
        <p:txBody>
          <a:bodyPr/>
          <a:p>
            <a:r>
              <a:rPr lang="fr-CA" altLang="zh-CN" u="sng"/>
              <a:t>Premières étape: </a:t>
            </a:r>
            <a:endParaRPr lang="fr-CA" altLang="zh-CN" u="sng"/>
          </a:p>
          <a:p>
            <a:pPr marL="457200" lvl="1" indent="0">
              <a:buNone/>
            </a:pPr>
            <a:r>
              <a:rPr lang="fr-CA" altLang="zh-CN"/>
              <a:t>Join==&gt; deux dataframe (merged_CR et merged_RI, RI=Respiratory Infectious, CR= Chronic Respiratory Diseases)</a:t>
            </a:r>
            <a:endParaRPr lang="fr-CA" altLang="zh-CN"/>
          </a:p>
          <a:p>
            <a:r>
              <a:rPr lang="fr-CA" altLang="zh-CN"/>
              <a:t>Scatter Diagram of Death Data and other attributes:</a:t>
            </a:r>
            <a:endParaRPr lang="fr-CA" altLang="zh-CN"/>
          </a:p>
          <a:p>
            <a:pPr marL="457200" lvl="1" indent="0">
              <a:buNone/>
            </a:pPr>
            <a:endParaRPr lang="fr-CA" altLang="zh-CN"/>
          </a:p>
          <a:p>
            <a:pPr marL="457200" lvl="1" indent="0">
              <a:buNone/>
            </a:pPr>
            <a:endParaRPr lang="fr-CA" altLang="zh-CN"/>
          </a:p>
        </p:txBody>
      </p:sp>
      <p:pic>
        <p:nvPicPr>
          <p:cNvPr id="4" name="图片 3" descr="Death Rate for Chronic respiratory diseases"/>
          <p:cNvPicPr>
            <a:picLocks noChangeAspect="1"/>
          </p:cNvPicPr>
          <p:nvPr>
            <p:custDataLst>
              <p:tags r:id="rId1"/>
            </p:custDataLst>
          </p:nvPr>
        </p:nvPicPr>
        <p:blipFill>
          <a:blip r:embed="rId2"/>
          <a:stretch>
            <a:fillRect/>
          </a:stretch>
        </p:blipFill>
        <p:spPr>
          <a:xfrm>
            <a:off x="587375" y="0"/>
            <a:ext cx="10688320" cy="7125970"/>
          </a:xfrm>
          <a:prstGeom prst="rect">
            <a:avLst/>
          </a:prstGeom>
        </p:spPr>
      </p:pic>
      <p:sp>
        <p:nvSpPr>
          <p:cNvPr id="7" name="文本框 6"/>
          <p:cNvSpPr txBox="1"/>
          <p:nvPr/>
        </p:nvSpPr>
        <p:spPr>
          <a:xfrm>
            <a:off x="1228725" y="6300470"/>
            <a:ext cx="4064000" cy="368300"/>
          </a:xfrm>
          <a:prstGeom prst="rect">
            <a:avLst/>
          </a:prstGeom>
          <a:noFill/>
        </p:spPr>
        <p:txBody>
          <a:bodyPr wrap="square" rtlCol="0">
            <a:spAutoFit/>
          </a:bodyPr>
          <a:p>
            <a:r>
              <a:rPr lang="zh-CN" altLang="en-US"/>
              <a:t>maladie respiratoire chronique</a:t>
            </a:r>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7350" y="770255"/>
            <a:ext cx="4155440" cy="882015"/>
          </a:xfrm>
        </p:spPr>
        <p:txBody>
          <a:bodyPr/>
          <a:p>
            <a:r>
              <a:rPr lang="en-US" altLang="zh-CN"/>
              <a:t>Contenu:</a:t>
            </a:r>
            <a:endParaRPr lang="en-US" altLang="zh-CN"/>
          </a:p>
        </p:txBody>
      </p:sp>
      <p:sp>
        <p:nvSpPr>
          <p:cNvPr id="3" name="文本占位符 2"/>
          <p:cNvSpPr>
            <a:spLocks noGrp="1"/>
          </p:cNvSpPr>
          <p:nvPr>
            <p:ph type="body" sz="quarter" idx="13"/>
          </p:nvPr>
        </p:nvSpPr>
        <p:spPr>
          <a:xfrm>
            <a:off x="387350" y="1764030"/>
            <a:ext cx="4302760" cy="4093210"/>
          </a:xfrm>
        </p:spPr>
        <p:txBody>
          <a:bodyPr/>
          <a:p>
            <a:r>
              <a:rPr lang="en-US" altLang="zh-CN" sz="1800" b="1" u="sng"/>
              <a:t>Partie 0: Probl</a:t>
            </a:r>
            <a:r>
              <a:rPr lang="fr-CA" altLang="zh-CN" sz="1800" b="1" u="sng"/>
              <a:t>ématique</a:t>
            </a:r>
            <a:endParaRPr lang="fr-CA" altLang="zh-CN" sz="1800" b="1" u="sng"/>
          </a:p>
          <a:p>
            <a:r>
              <a:rPr lang="fr-CA" altLang="zh-CN" sz="1800" u="sng"/>
              <a:t>Partie 1: Acquisition des donées et prétraitement</a:t>
            </a:r>
            <a:endParaRPr lang="fr-CA" altLang="zh-CN" sz="1800" u="sng"/>
          </a:p>
          <a:p>
            <a:pPr marL="457200" lvl="1" indent="0">
              <a:buNone/>
            </a:pPr>
            <a:r>
              <a:rPr lang="fr-CA" altLang="zh-CN" sz="1800" i="1" u="sng">
                <a:solidFill>
                  <a:srgbClr val="7030A0"/>
                </a:solidFill>
              </a:rPr>
              <a:t>1.1: problème rencontré</a:t>
            </a:r>
            <a:endParaRPr lang="fr-CA" altLang="zh-CN" sz="1800" i="1" u="sng">
              <a:solidFill>
                <a:srgbClr val="7030A0"/>
              </a:solidFill>
            </a:endParaRPr>
          </a:p>
          <a:p>
            <a:r>
              <a:rPr lang="fr-CA" altLang="zh-CN" sz="1800" u="sng"/>
              <a:t>Partie 2: Analyse et traitement des données</a:t>
            </a:r>
            <a:endParaRPr lang="fr-CA" altLang="zh-CN" sz="1800" u="sng"/>
          </a:p>
          <a:p>
            <a:r>
              <a:rPr lang="fr-CA" altLang="zh-CN" sz="1800" u="sng"/>
              <a:t>Partie 3: Machine Learning</a:t>
            </a:r>
            <a:endParaRPr lang="fr-CA" altLang="zh-CN" sz="1800" u="sng"/>
          </a:p>
          <a:p>
            <a:r>
              <a:rPr lang="fr-CA" altLang="zh-CN" sz="1800" u="sng"/>
              <a:t>Partie 4: Conclusion</a:t>
            </a:r>
            <a:endParaRPr lang="fr-CA" altLang="zh-CN" sz="1800" u="sng"/>
          </a:p>
        </p:txBody>
      </p:sp>
      <p:sp>
        <p:nvSpPr>
          <p:cNvPr id="4" name="内容占位符 3"/>
          <p:cNvSpPr>
            <a:spLocks noGrp="1"/>
          </p:cNvSpPr>
          <p:nvPr>
            <p:ph sz="quarter" idx="14"/>
          </p:nvPr>
        </p:nvSpPr>
        <p:spPr/>
        <p:txBody>
          <a:bodyPr/>
          <a:p>
            <a:endParaRPr lang="zh-CN" altLang="en-US"/>
          </a:p>
        </p:txBody>
      </p:sp>
      <p:pic>
        <p:nvPicPr>
          <p:cNvPr id="6" name="图片 5" descr="number-of-deaths-by-risk-factor"/>
          <p:cNvPicPr>
            <a:picLocks noChangeAspect="1"/>
          </p:cNvPicPr>
          <p:nvPr/>
        </p:nvPicPr>
        <p:blipFill>
          <a:blip r:embed="rId1"/>
          <a:srcRect t="1981" r="18635" b="30083"/>
          <a:stretch>
            <a:fillRect/>
          </a:stretch>
        </p:blipFill>
        <p:spPr>
          <a:xfrm>
            <a:off x="4884420" y="770255"/>
            <a:ext cx="6913245" cy="522605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2: Analyse et traitement des données</a:t>
            </a:r>
            <a:endParaRPr lang="zh-CN" altLang="en-US"/>
          </a:p>
        </p:txBody>
      </p:sp>
      <p:sp>
        <p:nvSpPr>
          <p:cNvPr id="3" name="内容占位符 2"/>
          <p:cNvSpPr>
            <a:spLocks noGrp="1"/>
          </p:cNvSpPr>
          <p:nvPr>
            <p:ph idx="1"/>
          </p:nvPr>
        </p:nvSpPr>
        <p:spPr/>
        <p:txBody>
          <a:bodyPr/>
          <a:p>
            <a:r>
              <a:rPr lang="fr-CA" altLang="zh-CN" u="sng"/>
              <a:t>Premières étape: </a:t>
            </a:r>
            <a:endParaRPr lang="fr-CA" altLang="zh-CN" u="sng"/>
          </a:p>
          <a:p>
            <a:pPr marL="457200" lvl="1" indent="0">
              <a:buNone/>
            </a:pPr>
            <a:r>
              <a:rPr lang="fr-CA" altLang="zh-CN"/>
              <a:t>Join==&gt; deux dataframe (merged_CR et merged_RI, RI=Respiratory Infectious, CR= Chronic Respiratory Diseases)</a:t>
            </a:r>
            <a:endParaRPr lang="fr-CA" altLang="zh-CN"/>
          </a:p>
          <a:p>
            <a:r>
              <a:rPr lang="fr-CA" altLang="zh-CN"/>
              <a:t>Scatter Diagram of Death Data and other attributes:</a:t>
            </a:r>
            <a:endParaRPr lang="fr-CA" altLang="zh-CN"/>
          </a:p>
          <a:p>
            <a:pPr marL="457200" lvl="1" indent="0">
              <a:buNone/>
            </a:pPr>
            <a:endParaRPr lang="fr-CA" altLang="zh-CN"/>
          </a:p>
          <a:p>
            <a:pPr marL="457200" lvl="1" indent="0">
              <a:buNone/>
            </a:pPr>
            <a:endParaRPr lang="fr-CA" altLang="zh-CN"/>
          </a:p>
        </p:txBody>
      </p:sp>
      <p:pic>
        <p:nvPicPr>
          <p:cNvPr id="6" name="图片 5" descr="Death Rate for Respiratory infections and tuberculosis"/>
          <p:cNvPicPr>
            <a:picLocks noChangeAspect="1"/>
          </p:cNvPicPr>
          <p:nvPr>
            <p:custDataLst>
              <p:tags r:id="rId1"/>
            </p:custDataLst>
          </p:nvPr>
        </p:nvPicPr>
        <p:blipFill>
          <a:blip r:embed="rId2"/>
          <a:stretch>
            <a:fillRect/>
          </a:stretch>
        </p:blipFill>
        <p:spPr>
          <a:xfrm>
            <a:off x="587375" y="0"/>
            <a:ext cx="10690225" cy="7126605"/>
          </a:xfrm>
          <a:prstGeom prst="rect">
            <a:avLst/>
          </a:prstGeom>
        </p:spPr>
      </p:pic>
      <p:sp>
        <p:nvSpPr>
          <p:cNvPr id="4" name="文本框 3"/>
          <p:cNvSpPr txBox="1"/>
          <p:nvPr/>
        </p:nvSpPr>
        <p:spPr>
          <a:xfrm>
            <a:off x="1640205" y="6327775"/>
            <a:ext cx="4064000" cy="368300"/>
          </a:xfrm>
          <a:prstGeom prst="rect">
            <a:avLst/>
          </a:prstGeom>
          <a:noFill/>
        </p:spPr>
        <p:txBody>
          <a:bodyPr wrap="square" rtlCol="0">
            <a:spAutoFit/>
          </a:bodyPr>
          <a:p>
            <a:r>
              <a:rPr lang="zh-CN" altLang="en-US"/>
              <a:t>infections respiratoires</a:t>
            </a:r>
            <a:endParaRPr lang="zh-CN" altLang="en-US"/>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corr_Chronic respiratory diseases"/>
          <p:cNvPicPr>
            <a:picLocks noChangeAspect="1"/>
          </p:cNvPicPr>
          <p:nvPr/>
        </p:nvPicPr>
        <p:blipFill>
          <a:blip r:embed="rId1"/>
          <a:stretch>
            <a:fillRect/>
          </a:stretch>
        </p:blipFill>
        <p:spPr>
          <a:xfrm>
            <a:off x="0" y="0"/>
            <a:ext cx="8382000" cy="6858000"/>
          </a:xfrm>
          <a:prstGeom prst="rect">
            <a:avLst/>
          </a:prstGeom>
        </p:spPr>
      </p:pic>
      <p:sp>
        <p:nvSpPr>
          <p:cNvPr id="7" name="文本框 6"/>
          <p:cNvSpPr txBox="1"/>
          <p:nvPr>
            <p:custDataLst>
              <p:tags r:id="rId2"/>
            </p:custDataLst>
          </p:nvPr>
        </p:nvSpPr>
        <p:spPr>
          <a:xfrm>
            <a:off x="7528560" y="1979930"/>
            <a:ext cx="4064000" cy="368300"/>
          </a:xfrm>
          <a:prstGeom prst="rect">
            <a:avLst/>
          </a:prstGeom>
          <a:noFill/>
        </p:spPr>
        <p:txBody>
          <a:bodyPr wrap="square" rtlCol="0">
            <a:spAutoFit/>
          </a:bodyPr>
          <a:p>
            <a:r>
              <a:rPr lang="zh-CN" altLang="en-US"/>
              <a:t>maladie respiratoire chronique</a:t>
            </a:r>
            <a:endParaRPr lang="zh-CN" altLang="en-US"/>
          </a:p>
        </p:txBody>
      </p:sp>
      <p:sp>
        <p:nvSpPr>
          <p:cNvPr id="5" name="文本框 4"/>
          <p:cNvSpPr txBox="1"/>
          <p:nvPr/>
        </p:nvSpPr>
        <p:spPr>
          <a:xfrm>
            <a:off x="7528560" y="335280"/>
            <a:ext cx="6096000" cy="368300"/>
          </a:xfrm>
          <a:prstGeom prst="rect">
            <a:avLst/>
          </a:prstGeom>
          <a:noFill/>
        </p:spPr>
        <p:txBody>
          <a:bodyPr wrap="square" rtlCol="0" anchor="t">
            <a:spAutoFit/>
          </a:bodyPr>
          <a:p>
            <a:r>
              <a:rPr lang="zh-CN" altLang="en-US"/>
              <a:t>problème de colinéarité</a:t>
            </a:r>
            <a:endParaRPr lang="zh-CN" altLang="en-US"/>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corr_Respiratory infections and tuberculosis"/>
          <p:cNvPicPr>
            <a:picLocks noChangeAspect="1"/>
          </p:cNvPicPr>
          <p:nvPr/>
        </p:nvPicPr>
        <p:blipFill>
          <a:blip r:embed="rId1"/>
          <a:stretch>
            <a:fillRect/>
          </a:stretch>
        </p:blipFill>
        <p:spPr>
          <a:xfrm>
            <a:off x="0" y="0"/>
            <a:ext cx="8382000" cy="6858000"/>
          </a:xfrm>
          <a:prstGeom prst="rect">
            <a:avLst/>
          </a:prstGeom>
        </p:spPr>
      </p:pic>
      <p:sp>
        <p:nvSpPr>
          <p:cNvPr id="3" name="文本框 2"/>
          <p:cNvSpPr txBox="1"/>
          <p:nvPr/>
        </p:nvSpPr>
        <p:spPr>
          <a:xfrm>
            <a:off x="8302625" y="1409700"/>
            <a:ext cx="4064000" cy="368300"/>
          </a:xfrm>
          <a:prstGeom prst="rect">
            <a:avLst/>
          </a:prstGeom>
          <a:noFill/>
        </p:spPr>
        <p:txBody>
          <a:bodyPr wrap="square" rtlCol="0">
            <a:spAutoFit/>
          </a:bodyPr>
          <a:p>
            <a:r>
              <a:rPr lang="zh-CN" altLang="en-US"/>
              <a:t>infections respiratoires</a:t>
            </a:r>
            <a:endParaRPr lang="zh-CN" altLang="en-US"/>
          </a:p>
        </p:txBody>
      </p:sp>
      <p:sp>
        <p:nvSpPr>
          <p:cNvPr id="5" name="文本框 4"/>
          <p:cNvSpPr txBox="1"/>
          <p:nvPr>
            <p:custDataLst>
              <p:tags r:id="rId2"/>
            </p:custDataLst>
          </p:nvPr>
        </p:nvSpPr>
        <p:spPr>
          <a:xfrm>
            <a:off x="7528560" y="335280"/>
            <a:ext cx="6096000" cy="368300"/>
          </a:xfrm>
          <a:prstGeom prst="rect">
            <a:avLst/>
          </a:prstGeom>
          <a:noFill/>
        </p:spPr>
        <p:txBody>
          <a:bodyPr wrap="square" rtlCol="0" anchor="t">
            <a:spAutoFit/>
          </a:bodyPr>
          <a:p>
            <a:r>
              <a:rPr lang="zh-CN" altLang="en-US"/>
              <a:t>problème de colinéarité</a:t>
            </a:r>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图片 2" descr="corrCluster_Chronic respiratory diseases"/>
          <p:cNvPicPr>
            <a:picLocks noChangeAspect="1"/>
          </p:cNvPicPr>
          <p:nvPr/>
        </p:nvPicPr>
        <p:blipFill>
          <a:blip r:embed="rId1"/>
          <a:stretch>
            <a:fillRect/>
          </a:stretch>
        </p:blipFill>
        <p:spPr>
          <a:xfrm>
            <a:off x="0" y="0"/>
            <a:ext cx="6858000" cy="6858000"/>
          </a:xfrm>
          <a:prstGeom prst="rect">
            <a:avLst/>
          </a:prstGeom>
        </p:spPr>
      </p:pic>
      <p:sp>
        <p:nvSpPr>
          <p:cNvPr id="4" name="文本框 3"/>
          <p:cNvSpPr txBox="1"/>
          <p:nvPr>
            <p:custDataLst>
              <p:tags r:id="rId2"/>
            </p:custDataLst>
          </p:nvPr>
        </p:nvSpPr>
        <p:spPr>
          <a:xfrm>
            <a:off x="7528560" y="1979930"/>
            <a:ext cx="4064000" cy="368300"/>
          </a:xfrm>
          <a:prstGeom prst="rect">
            <a:avLst/>
          </a:prstGeom>
          <a:noFill/>
        </p:spPr>
        <p:txBody>
          <a:bodyPr wrap="square" rtlCol="0">
            <a:spAutoFit/>
          </a:bodyPr>
          <a:p>
            <a:r>
              <a:rPr lang="zh-CN" altLang="en-US"/>
              <a:t>maladie respiratoire chronique</a:t>
            </a:r>
            <a:endParaRPr lang="zh-CN" altLang="en-US"/>
          </a:p>
        </p:txBody>
      </p:sp>
    </p:spTree>
    <p:custDataLst>
      <p:tags r:id="rId3"/>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图片 2" descr="corrCluster_Respiratory infections and tuberculosis"/>
          <p:cNvPicPr>
            <a:picLocks noChangeAspect="1"/>
          </p:cNvPicPr>
          <p:nvPr/>
        </p:nvPicPr>
        <p:blipFill>
          <a:blip r:embed="rId1"/>
          <a:stretch>
            <a:fillRect/>
          </a:stretch>
        </p:blipFill>
        <p:spPr>
          <a:xfrm>
            <a:off x="0" y="0"/>
            <a:ext cx="6858000" cy="6858000"/>
          </a:xfrm>
          <a:prstGeom prst="rect">
            <a:avLst/>
          </a:prstGeom>
        </p:spPr>
      </p:pic>
      <p:sp>
        <p:nvSpPr>
          <p:cNvPr id="4" name="文本框 3"/>
          <p:cNvSpPr txBox="1"/>
          <p:nvPr>
            <p:custDataLst>
              <p:tags r:id="rId2"/>
            </p:custDataLst>
          </p:nvPr>
        </p:nvSpPr>
        <p:spPr>
          <a:xfrm>
            <a:off x="8302625" y="1409700"/>
            <a:ext cx="4064000" cy="368300"/>
          </a:xfrm>
          <a:prstGeom prst="rect">
            <a:avLst/>
          </a:prstGeom>
          <a:noFill/>
        </p:spPr>
        <p:txBody>
          <a:bodyPr wrap="square" rtlCol="0">
            <a:spAutoFit/>
          </a:bodyPr>
          <a:p>
            <a:r>
              <a:rPr lang="zh-CN" altLang="en-US"/>
              <a:t>infections respiratoires</a:t>
            </a:r>
            <a:endParaRPr lang="zh-CN" altLang="en-US"/>
          </a:p>
        </p:txBody>
      </p:sp>
    </p:spTree>
    <p:custDataLst>
      <p:tags r:id="rId3"/>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3: Machine Learning</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69925" y="1116330"/>
            <a:ext cx="5534660" cy="26943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04585" y="1116330"/>
            <a:ext cx="5640705" cy="2694940"/>
          </a:xfrm>
          <a:prstGeom prst="rect">
            <a:avLst/>
          </a:prstGeom>
        </p:spPr>
      </p:pic>
      <p:sp>
        <p:nvSpPr>
          <p:cNvPr id="7" name="文本框 6"/>
          <p:cNvSpPr txBox="1"/>
          <p:nvPr>
            <p:custDataLst>
              <p:tags r:id="rId5"/>
            </p:custDataLst>
          </p:nvPr>
        </p:nvSpPr>
        <p:spPr>
          <a:xfrm>
            <a:off x="1679575" y="4213860"/>
            <a:ext cx="4064000" cy="368300"/>
          </a:xfrm>
          <a:prstGeom prst="rect">
            <a:avLst/>
          </a:prstGeom>
          <a:noFill/>
        </p:spPr>
        <p:txBody>
          <a:bodyPr wrap="square" rtlCol="0">
            <a:spAutoFit/>
          </a:bodyPr>
          <a:p>
            <a:r>
              <a:rPr lang="zh-CN" altLang="en-US"/>
              <a:t>maladie respiratoire chronique</a:t>
            </a:r>
            <a:endParaRPr lang="zh-CN" altLang="en-US"/>
          </a:p>
        </p:txBody>
      </p:sp>
      <p:sp>
        <p:nvSpPr>
          <p:cNvPr id="8" name="文本框 7"/>
          <p:cNvSpPr txBox="1"/>
          <p:nvPr>
            <p:custDataLst>
              <p:tags r:id="rId6"/>
            </p:custDataLst>
          </p:nvPr>
        </p:nvSpPr>
        <p:spPr>
          <a:xfrm>
            <a:off x="6715760" y="4213860"/>
            <a:ext cx="4064000" cy="368300"/>
          </a:xfrm>
          <a:prstGeom prst="rect">
            <a:avLst/>
          </a:prstGeom>
          <a:noFill/>
        </p:spPr>
        <p:txBody>
          <a:bodyPr wrap="square" rtlCol="0">
            <a:spAutoFit/>
          </a:bodyPr>
          <a:p>
            <a:r>
              <a:rPr lang="zh-CN" altLang="en-US"/>
              <a:t>infections respiratoires</a:t>
            </a:r>
            <a:endParaRPr lang="zh-CN" altLang="en-US"/>
          </a:p>
        </p:txBody>
      </p:sp>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3: Machine Learning</a:t>
            </a:r>
            <a:endParaRPr lang="zh-CN" altLang="en-US"/>
          </a:p>
        </p:txBody>
      </p:sp>
      <p:sp>
        <p:nvSpPr>
          <p:cNvPr id="3" name="内容占位符 2"/>
          <p:cNvSpPr/>
          <p:nvPr>
            <p:ph idx="1"/>
          </p:nvPr>
        </p:nvSpPr>
        <p:spPr/>
        <p:txBody>
          <a:bodyPr/>
          <a:p>
            <a:endParaRPr lang="zh-CN" altLang="en-US"/>
          </a:p>
        </p:txBody>
      </p:sp>
      <p:pic>
        <p:nvPicPr>
          <p:cNvPr id="6" name="图片 5" descr="Loss_CR"/>
          <p:cNvPicPr>
            <a:picLocks noChangeAspect="1"/>
          </p:cNvPicPr>
          <p:nvPr/>
        </p:nvPicPr>
        <p:blipFill>
          <a:blip r:embed="rId1"/>
          <a:stretch>
            <a:fillRect/>
          </a:stretch>
        </p:blipFill>
        <p:spPr>
          <a:xfrm>
            <a:off x="669925" y="1880235"/>
            <a:ext cx="5852160" cy="4389120"/>
          </a:xfrm>
          <a:prstGeom prst="rect">
            <a:avLst/>
          </a:prstGeom>
        </p:spPr>
      </p:pic>
      <p:pic>
        <p:nvPicPr>
          <p:cNvPr id="7" name="图片 6" descr="Loss_RI"/>
          <p:cNvPicPr>
            <a:picLocks noChangeAspect="1"/>
          </p:cNvPicPr>
          <p:nvPr/>
        </p:nvPicPr>
        <p:blipFill>
          <a:blip r:embed="rId2"/>
          <a:stretch>
            <a:fillRect/>
          </a:stretch>
        </p:blipFill>
        <p:spPr>
          <a:xfrm>
            <a:off x="5669915" y="1724025"/>
            <a:ext cx="5852160" cy="4389120"/>
          </a:xfrm>
          <a:prstGeom prst="rect">
            <a:avLst/>
          </a:prstGeom>
        </p:spPr>
      </p:pic>
      <p:sp>
        <p:nvSpPr>
          <p:cNvPr id="8" name="文本框 7"/>
          <p:cNvSpPr txBox="1"/>
          <p:nvPr>
            <p:custDataLst>
              <p:tags r:id="rId3"/>
            </p:custDataLst>
          </p:nvPr>
        </p:nvSpPr>
        <p:spPr>
          <a:xfrm>
            <a:off x="1605915" y="1724025"/>
            <a:ext cx="4064000" cy="368300"/>
          </a:xfrm>
          <a:prstGeom prst="rect">
            <a:avLst/>
          </a:prstGeom>
          <a:noFill/>
        </p:spPr>
        <p:txBody>
          <a:bodyPr wrap="square" rtlCol="0">
            <a:spAutoFit/>
          </a:bodyPr>
          <a:p>
            <a:r>
              <a:rPr lang="zh-CN" altLang="en-US"/>
              <a:t>maladie respiratoire chronique</a:t>
            </a:r>
            <a:endParaRPr lang="zh-CN" altLang="en-US"/>
          </a:p>
        </p:txBody>
      </p:sp>
      <p:sp>
        <p:nvSpPr>
          <p:cNvPr id="9" name="文本框 8"/>
          <p:cNvSpPr txBox="1"/>
          <p:nvPr>
            <p:custDataLst>
              <p:tags r:id="rId4"/>
            </p:custDataLst>
          </p:nvPr>
        </p:nvSpPr>
        <p:spPr>
          <a:xfrm>
            <a:off x="6563995" y="1724025"/>
            <a:ext cx="4064000" cy="368300"/>
          </a:xfrm>
          <a:prstGeom prst="rect">
            <a:avLst/>
          </a:prstGeom>
          <a:noFill/>
        </p:spPr>
        <p:txBody>
          <a:bodyPr wrap="square" rtlCol="0">
            <a:spAutoFit/>
          </a:bodyPr>
          <a:p>
            <a:r>
              <a:rPr lang="zh-CN" altLang="en-US"/>
              <a:t>infections respiratoires</a:t>
            </a:r>
            <a:endParaRPr lang="zh-CN" altLang="en-US"/>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3: Machine Learning</a:t>
            </a:r>
            <a:endParaRPr lang="zh-CN" altLang="en-US"/>
          </a:p>
        </p:txBody>
      </p:sp>
      <p:sp>
        <p:nvSpPr>
          <p:cNvPr id="3" name="内容占位符 2"/>
          <p:cNvSpPr/>
          <p:nvPr>
            <p:ph idx="1"/>
          </p:nvPr>
        </p:nvSpPr>
        <p:spPr/>
        <p:txBody>
          <a:bodyPr/>
          <a:p>
            <a:endParaRPr lang="zh-CN" altLang="en-US"/>
          </a:p>
        </p:txBody>
      </p:sp>
      <p:pic>
        <p:nvPicPr>
          <p:cNvPr id="4" name="图片 3" descr="yyplot_CR"/>
          <p:cNvPicPr>
            <a:picLocks noChangeAspect="1"/>
          </p:cNvPicPr>
          <p:nvPr>
            <p:custDataLst>
              <p:tags r:id="rId1"/>
            </p:custDataLst>
          </p:nvPr>
        </p:nvPicPr>
        <p:blipFill>
          <a:blip r:embed="rId2"/>
          <a:stretch>
            <a:fillRect/>
          </a:stretch>
        </p:blipFill>
        <p:spPr>
          <a:xfrm>
            <a:off x="443230" y="1017905"/>
            <a:ext cx="5852160" cy="4389120"/>
          </a:xfrm>
          <a:prstGeom prst="rect">
            <a:avLst/>
          </a:prstGeom>
        </p:spPr>
      </p:pic>
      <p:pic>
        <p:nvPicPr>
          <p:cNvPr id="8" name="图片 7" descr="yyplot_RI"/>
          <p:cNvPicPr>
            <a:picLocks noChangeAspect="1"/>
          </p:cNvPicPr>
          <p:nvPr>
            <p:custDataLst>
              <p:tags r:id="rId3"/>
            </p:custDataLst>
          </p:nvPr>
        </p:nvPicPr>
        <p:blipFill>
          <a:blip r:embed="rId4"/>
          <a:stretch>
            <a:fillRect/>
          </a:stretch>
        </p:blipFill>
        <p:spPr>
          <a:xfrm>
            <a:off x="6203315" y="1234440"/>
            <a:ext cx="5852160" cy="4389120"/>
          </a:xfrm>
          <a:prstGeom prst="rect">
            <a:avLst/>
          </a:prstGeom>
        </p:spPr>
      </p:pic>
      <p:sp>
        <p:nvSpPr>
          <p:cNvPr id="5" name="文本框 4"/>
          <p:cNvSpPr txBox="1"/>
          <p:nvPr>
            <p:custDataLst>
              <p:tags r:id="rId5"/>
            </p:custDataLst>
          </p:nvPr>
        </p:nvSpPr>
        <p:spPr>
          <a:xfrm>
            <a:off x="1337310" y="5539740"/>
            <a:ext cx="4064000" cy="368300"/>
          </a:xfrm>
          <a:prstGeom prst="rect">
            <a:avLst/>
          </a:prstGeom>
          <a:noFill/>
        </p:spPr>
        <p:txBody>
          <a:bodyPr wrap="square" rtlCol="0">
            <a:spAutoFit/>
          </a:bodyPr>
          <a:p>
            <a:r>
              <a:rPr lang="zh-CN" altLang="en-US"/>
              <a:t>maladie respiratoire chronique</a:t>
            </a:r>
            <a:endParaRPr lang="zh-CN" altLang="en-US"/>
          </a:p>
        </p:txBody>
      </p:sp>
      <p:sp>
        <p:nvSpPr>
          <p:cNvPr id="9" name="文本框 8"/>
          <p:cNvSpPr txBox="1"/>
          <p:nvPr>
            <p:custDataLst>
              <p:tags r:id="rId6"/>
            </p:custDataLst>
          </p:nvPr>
        </p:nvSpPr>
        <p:spPr>
          <a:xfrm>
            <a:off x="7038975" y="5623560"/>
            <a:ext cx="4064000" cy="368300"/>
          </a:xfrm>
          <a:prstGeom prst="rect">
            <a:avLst/>
          </a:prstGeom>
          <a:noFill/>
        </p:spPr>
        <p:txBody>
          <a:bodyPr wrap="square" rtlCol="0">
            <a:spAutoFit/>
          </a:bodyPr>
          <a:p>
            <a:r>
              <a:rPr lang="zh-CN" altLang="en-US"/>
              <a:t>infections respiratoires</a:t>
            </a:r>
            <a:endParaRPr lang="zh-CN" altLang="en-US"/>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sym typeface="+mn-ea"/>
              </a:rPr>
              <a:t>Partie 3: Machine Learning</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419735" y="1834515"/>
            <a:ext cx="5233670" cy="3159125"/>
          </a:xfrm>
          <a:prstGeom prst="rect">
            <a:avLst/>
          </a:prstGeom>
        </p:spPr>
      </p:pic>
      <p:sp>
        <p:nvSpPr>
          <p:cNvPr id="5" name="文本框 4"/>
          <p:cNvSpPr txBox="1"/>
          <p:nvPr>
            <p:custDataLst>
              <p:tags r:id="rId3"/>
            </p:custDataLst>
          </p:nvPr>
        </p:nvSpPr>
        <p:spPr>
          <a:xfrm>
            <a:off x="1337310" y="5539740"/>
            <a:ext cx="4064000" cy="368300"/>
          </a:xfrm>
          <a:prstGeom prst="rect">
            <a:avLst/>
          </a:prstGeom>
          <a:noFill/>
        </p:spPr>
        <p:txBody>
          <a:bodyPr wrap="square" rtlCol="0">
            <a:spAutoFit/>
          </a:bodyPr>
          <a:p>
            <a:r>
              <a:rPr lang="zh-CN" altLang="en-US"/>
              <a:t>maladie respiratoire chronique</a:t>
            </a:r>
            <a:endParaRPr lang="zh-CN" altLang="en-US"/>
          </a:p>
        </p:txBody>
      </p:sp>
      <p:sp>
        <p:nvSpPr>
          <p:cNvPr id="9" name="文本框 8"/>
          <p:cNvSpPr txBox="1"/>
          <p:nvPr>
            <p:custDataLst>
              <p:tags r:id="rId4"/>
            </p:custDataLst>
          </p:nvPr>
        </p:nvSpPr>
        <p:spPr>
          <a:xfrm>
            <a:off x="7773670" y="5539740"/>
            <a:ext cx="4064000" cy="368300"/>
          </a:xfrm>
          <a:prstGeom prst="rect">
            <a:avLst/>
          </a:prstGeom>
          <a:noFill/>
        </p:spPr>
        <p:txBody>
          <a:bodyPr wrap="square" rtlCol="0">
            <a:spAutoFit/>
          </a:bodyPr>
          <a:p>
            <a:r>
              <a:rPr lang="zh-CN" altLang="en-US"/>
              <a:t>infections respiratoires</a:t>
            </a:r>
            <a:endParaRPr lang="zh-CN" altLang="en-US"/>
          </a:p>
        </p:txBody>
      </p:sp>
      <p:pic>
        <p:nvPicPr>
          <p:cNvPr id="7" name="图片 6"/>
          <p:cNvPicPr>
            <a:picLocks noChangeAspect="1"/>
          </p:cNvPicPr>
          <p:nvPr>
            <p:custDataLst>
              <p:tags r:id="rId5"/>
            </p:custDataLst>
          </p:nvPr>
        </p:nvPicPr>
        <p:blipFill>
          <a:blip r:embed="rId6"/>
          <a:stretch>
            <a:fillRect/>
          </a:stretch>
        </p:blipFill>
        <p:spPr>
          <a:xfrm>
            <a:off x="6012180" y="1667510"/>
            <a:ext cx="5825490" cy="3326130"/>
          </a:xfrm>
          <a:prstGeom prst="rect">
            <a:avLst/>
          </a:prstGeom>
        </p:spPr>
      </p:pic>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7350" y="770255"/>
            <a:ext cx="4155440" cy="882015"/>
          </a:xfrm>
        </p:spPr>
        <p:txBody>
          <a:bodyPr/>
          <a:p>
            <a:r>
              <a:rPr lang="en-US" altLang="zh-CN"/>
              <a:t>Contenu:</a:t>
            </a:r>
            <a:endParaRPr lang="en-US" altLang="zh-CN"/>
          </a:p>
        </p:txBody>
      </p:sp>
      <p:sp>
        <p:nvSpPr>
          <p:cNvPr id="3" name="文本占位符 2"/>
          <p:cNvSpPr>
            <a:spLocks noGrp="1"/>
          </p:cNvSpPr>
          <p:nvPr>
            <p:ph type="body" sz="quarter" idx="13"/>
          </p:nvPr>
        </p:nvSpPr>
        <p:spPr>
          <a:xfrm>
            <a:off x="387350" y="1764030"/>
            <a:ext cx="4302760" cy="4093210"/>
          </a:xfrm>
        </p:spPr>
        <p:txBody>
          <a:bodyPr/>
          <a:p>
            <a:r>
              <a:rPr lang="en-US" altLang="zh-CN" sz="1800" b="1" u="sng"/>
              <a:t>Partie 0: Probl</a:t>
            </a:r>
            <a:r>
              <a:rPr lang="fr-CA" altLang="zh-CN" sz="1800" b="1" u="sng"/>
              <a:t>ématique</a:t>
            </a:r>
            <a:endParaRPr lang="fr-CA" altLang="zh-CN" sz="1800" b="1" u="sng"/>
          </a:p>
          <a:p>
            <a:r>
              <a:rPr lang="fr-CA" altLang="zh-CN" sz="1800" u="sng"/>
              <a:t>Partie 1: Acquisition des donées et prétraitement</a:t>
            </a:r>
            <a:endParaRPr lang="fr-CA" altLang="zh-CN" sz="1800" u="sng"/>
          </a:p>
          <a:p>
            <a:pPr marL="457200" lvl="1" indent="0">
              <a:buNone/>
            </a:pPr>
            <a:r>
              <a:rPr lang="fr-CA" altLang="zh-CN" sz="1800" i="1" u="sng">
                <a:solidFill>
                  <a:srgbClr val="7030A0"/>
                </a:solidFill>
              </a:rPr>
              <a:t>1.1: problème rencontré</a:t>
            </a:r>
            <a:endParaRPr lang="fr-CA" altLang="zh-CN" sz="1800" i="1" u="sng">
              <a:solidFill>
                <a:srgbClr val="7030A0"/>
              </a:solidFill>
            </a:endParaRPr>
          </a:p>
          <a:p>
            <a:r>
              <a:rPr lang="fr-CA" altLang="zh-CN" sz="1800" u="sng"/>
              <a:t>Partie 2: Analyse et traitement des données</a:t>
            </a:r>
            <a:endParaRPr lang="fr-CA" altLang="zh-CN" sz="1800" u="sng"/>
          </a:p>
          <a:p>
            <a:r>
              <a:rPr lang="fr-CA" altLang="zh-CN" sz="1800" u="sng"/>
              <a:t>Partie 3: Machine Learning</a:t>
            </a:r>
            <a:endParaRPr lang="fr-CA" altLang="zh-CN" sz="1800" u="sng"/>
          </a:p>
          <a:p>
            <a:r>
              <a:rPr lang="fr-CA" altLang="zh-CN" sz="1800" u="sng"/>
              <a:t>Partie 4: Conclusion</a:t>
            </a:r>
            <a:endParaRPr lang="fr-CA" altLang="zh-CN" sz="1800" u="sng"/>
          </a:p>
        </p:txBody>
      </p:sp>
      <p:pic>
        <p:nvPicPr>
          <p:cNvPr id="5" name="内容占位符 4"/>
          <p:cNvPicPr>
            <a:picLocks noChangeAspect="1"/>
          </p:cNvPicPr>
          <p:nvPr>
            <p:ph sz="quarter" idx="14"/>
            <p:custDataLst>
              <p:tags r:id="rId1"/>
            </p:custDataLst>
          </p:nvPr>
        </p:nvPicPr>
        <p:blipFill>
          <a:blip r:embed="rId2"/>
          <a:stretch>
            <a:fillRect/>
          </a:stretch>
        </p:blipFill>
        <p:spPr>
          <a:xfrm>
            <a:off x="5255895" y="459105"/>
            <a:ext cx="6480175" cy="266065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142865" y="3119755"/>
            <a:ext cx="2216150" cy="336550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7811770" y="3360420"/>
            <a:ext cx="4000500" cy="502920"/>
          </a:xfrm>
          <a:prstGeom prst="rect">
            <a:avLst/>
          </a:prstGeom>
          <a:ln>
            <a:noFill/>
          </a:ln>
        </p:spPr>
      </p:pic>
      <p:pic>
        <p:nvPicPr>
          <p:cNvPr id="10" name="图片 9"/>
          <p:cNvPicPr>
            <a:picLocks noChangeAspect="1"/>
          </p:cNvPicPr>
          <p:nvPr>
            <p:custDataLst>
              <p:tags r:id="rId7"/>
            </p:custDataLst>
          </p:nvPr>
        </p:nvPicPr>
        <p:blipFill>
          <a:blip r:embed="rId8"/>
          <a:stretch>
            <a:fillRect/>
          </a:stretch>
        </p:blipFill>
        <p:spPr>
          <a:xfrm>
            <a:off x="7884795" y="4104005"/>
            <a:ext cx="3702685" cy="2125980"/>
          </a:xfrm>
          <a:prstGeom prst="rect">
            <a:avLst/>
          </a:prstGeom>
          <a:ln>
            <a:solidFill>
              <a:schemeClr val="accent1"/>
            </a:solidFill>
          </a:ln>
        </p:spPr>
      </p:pic>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1"/>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1. (</a:t>
            </a:r>
            <a:r>
              <a:rPr lang="fr-CA" u="sng"/>
              <a:t>OMS</a:t>
            </a:r>
            <a:r>
              <a:rPr lang="fr-CA"/>
              <a:t>) Base de données sur la qualité de l'air ambiant (données </a:t>
            </a:r>
            <a:r>
              <a:rPr lang="fr-CA" b="1"/>
              <a:t>annuelles</a:t>
            </a:r>
            <a:r>
              <a:rPr lang="fr-CA"/>
              <a:t>, </a:t>
            </a:r>
            <a:r>
              <a:rPr lang="en-US" altLang="zh-CN"/>
              <a:t>selon les </a:t>
            </a:r>
            <a:r>
              <a:rPr lang="en-US" altLang="zh-CN" b="1"/>
              <a:t>villes</a:t>
            </a:r>
            <a:r>
              <a:rPr lang="fr-CA"/>
              <a:t>)</a:t>
            </a:r>
            <a:r>
              <a:rPr lang="en-US" altLang="fr-CA"/>
              <a:t>[</a:t>
            </a:r>
            <a:endParaRPr lang="fr-CA"/>
          </a:p>
          <a:p>
            <a:pPr marL="0" indent="0">
              <a:lnSpc>
                <a:spcPct val="110000"/>
              </a:lnSpc>
              <a:buNone/>
            </a:pPr>
            <a:r>
              <a:rPr lang="en-US" altLang="fr-CA">
                <a:solidFill>
                  <a:schemeClr val="accent3">
                    <a:lumMod val="75000"/>
                  </a:schemeClr>
                </a:solidFill>
              </a:rPr>
              <a:t>[</a:t>
            </a:r>
            <a:r>
              <a:rPr lang="fr-CA">
                <a:solidFill>
                  <a:schemeClr val="accent3">
                    <a:lumMod val="75000"/>
                  </a:schemeClr>
                </a:solidFill>
              </a:rPr>
              <a:t>'pm10_concentration' 'pm25_concentration' 'no2_concentration'</a:t>
            </a:r>
            <a:r>
              <a:rPr lang="en-US" altLang="fr-CA">
                <a:solidFill>
                  <a:schemeClr val="accent3">
                    <a:lumMod val="75000"/>
                  </a:schemeClr>
                </a:solidFill>
              </a:rPr>
              <a:t> </a:t>
            </a:r>
            <a:r>
              <a:rPr lang="fr-CA">
                <a:solidFill>
                  <a:schemeClr val="accent3">
                    <a:lumMod val="75000"/>
                  </a:schemeClr>
                </a:solidFill>
              </a:rPr>
              <a:t> 'pm10_tempcov' 'pm25_tempcov' 'no2_tempcov' 'population'</a:t>
            </a:r>
            <a:r>
              <a:rPr lang="en-US" altLang="fr-CA">
                <a:solidFill>
                  <a:schemeClr val="accent3">
                    <a:lumMod val="75000"/>
                  </a:schemeClr>
                </a:solidFill>
              </a:rPr>
              <a:t>]</a:t>
            </a:r>
            <a:endParaRPr lang="fr-CA">
              <a:solidFill>
                <a:schemeClr val="accent3">
                  <a:lumMod val="75000"/>
                </a:schemeClr>
              </a:solidFill>
            </a:endParaRPr>
          </a:p>
          <a:p>
            <a:pPr marL="0" indent="0">
              <a:lnSpc>
                <a:spcPct val="110000"/>
              </a:lnSpc>
              <a:buNone/>
            </a:pPr>
            <a:endParaRPr lang="en-US" altLang="fr-CA">
              <a:solidFill>
                <a:schemeClr val="tx1"/>
              </a:solidFill>
            </a:endParaRPr>
          </a:p>
        </p:txBody>
      </p:sp>
      <p:pic>
        <p:nvPicPr>
          <p:cNvPr id="6" name="图片 5"/>
          <p:cNvPicPr>
            <a:picLocks noChangeAspect="1"/>
          </p:cNvPicPr>
          <p:nvPr>
            <p:custDataLst>
              <p:tags r:id="rId2"/>
            </p:custDataLst>
          </p:nvPr>
        </p:nvPicPr>
        <p:blipFill>
          <a:blip r:embed="rId3"/>
          <a:stretch>
            <a:fillRect/>
          </a:stretch>
        </p:blipFill>
        <p:spPr>
          <a:xfrm>
            <a:off x="971550" y="4302125"/>
            <a:ext cx="3571240" cy="1285240"/>
          </a:xfrm>
          <a:prstGeom prst="rect">
            <a:avLst/>
          </a:prstGeom>
        </p:spPr>
      </p:pic>
      <p:pic>
        <p:nvPicPr>
          <p:cNvPr id="7" name="图片 6" descr="who_msno"/>
          <p:cNvPicPr>
            <a:picLocks noChangeAspect="1"/>
          </p:cNvPicPr>
          <p:nvPr/>
        </p:nvPicPr>
        <p:blipFill>
          <a:blip r:embed="rId4"/>
          <a:stretch>
            <a:fillRect/>
          </a:stretch>
        </p:blipFill>
        <p:spPr>
          <a:xfrm>
            <a:off x="5531485" y="3745865"/>
            <a:ext cx="5217160" cy="2397760"/>
          </a:xfrm>
          <a:prstGeom prst="rect">
            <a:avLst/>
          </a:prstGeom>
        </p:spPr>
      </p:pic>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1"/>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1. (</a:t>
            </a:r>
            <a:r>
              <a:rPr lang="fr-CA" u="sng"/>
              <a:t>OMS</a:t>
            </a:r>
            <a:r>
              <a:rPr lang="fr-CA"/>
              <a:t>) Base de données sur la qualité de l'air ambiant (données </a:t>
            </a:r>
            <a:r>
              <a:rPr lang="fr-CA" b="1"/>
              <a:t>annuelles</a:t>
            </a:r>
            <a:r>
              <a:rPr lang="fr-CA"/>
              <a:t>, </a:t>
            </a:r>
            <a:r>
              <a:rPr lang="en-US" altLang="zh-CN"/>
              <a:t>selon les </a:t>
            </a:r>
            <a:r>
              <a:rPr lang="en-US" altLang="zh-CN" b="1"/>
              <a:t>villes</a:t>
            </a:r>
            <a:r>
              <a:rPr lang="fr-CA"/>
              <a:t>)</a:t>
            </a:r>
            <a:r>
              <a:rPr lang="en-US" altLang="fr-CA"/>
              <a:t>[</a:t>
            </a:r>
            <a:endParaRPr lang="fr-CA"/>
          </a:p>
          <a:p>
            <a:pPr marL="0" indent="0">
              <a:lnSpc>
                <a:spcPct val="110000"/>
              </a:lnSpc>
              <a:buNone/>
            </a:pPr>
            <a:r>
              <a:rPr lang="en-US" altLang="fr-CA">
                <a:solidFill>
                  <a:schemeClr val="accent3">
                    <a:lumMod val="75000"/>
                  </a:schemeClr>
                </a:solidFill>
              </a:rPr>
              <a:t>[</a:t>
            </a:r>
            <a:r>
              <a:rPr lang="fr-CA">
                <a:solidFill>
                  <a:schemeClr val="accent3">
                    <a:lumMod val="75000"/>
                  </a:schemeClr>
                </a:solidFill>
              </a:rPr>
              <a:t>'pm10_concentration' 'pm25_concentration' 'no2_concentration'</a:t>
            </a:r>
            <a:r>
              <a:rPr lang="en-US" altLang="fr-CA">
                <a:solidFill>
                  <a:schemeClr val="accent3">
                    <a:lumMod val="75000"/>
                  </a:schemeClr>
                </a:solidFill>
              </a:rPr>
              <a:t> </a:t>
            </a:r>
            <a:r>
              <a:rPr lang="fr-CA">
                <a:solidFill>
                  <a:schemeClr val="accent3">
                    <a:lumMod val="75000"/>
                  </a:schemeClr>
                </a:solidFill>
              </a:rPr>
              <a:t> 'pm10_tempcov' 'pm25_tempcov' 'no2_tempcov' 'population'</a:t>
            </a:r>
            <a:r>
              <a:rPr lang="en-US" altLang="fr-CA">
                <a:solidFill>
                  <a:schemeClr val="accent3">
                    <a:lumMod val="75000"/>
                  </a:schemeClr>
                </a:solidFill>
              </a:rPr>
              <a:t>]</a:t>
            </a:r>
            <a:endParaRPr lang="fr-CA">
              <a:solidFill>
                <a:schemeClr val="accent3">
                  <a:lumMod val="75000"/>
                </a:schemeClr>
              </a:solidFill>
            </a:endParaRPr>
          </a:p>
          <a:p>
            <a:pPr marL="0" indent="0">
              <a:lnSpc>
                <a:spcPct val="110000"/>
              </a:lnSpc>
              <a:buNone/>
            </a:pPr>
            <a:r>
              <a:rPr lang="en-US" altLang="fr-CA">
                <a:sym typeface="+mn-ea"/>
              </a:rPr>
              <a:t>2</a:t>
            </a:r>
            <a:r>
              <a:rPr lang="fr-CA">
                <a:sym typeface="+mn-ea"/>
              </a:rPr>
              <a:t>. (</a:t>
            </a:r>
            <a:r>
              <a:rPr lang="fr-CA" u="sng">
                <a:sym typeface="+mn-ea"/>
              </a:rPr>
              <a:t>WAQI</a:t>
            </a:r>
            <a:r>
              <a:rPr lang="fr-CA">
                <a:sym typeface="+mn-ea"/>
              </a:rPr>
              <a:t>) Base de données sur la qualité de l'air ambiant (données </a:t>
            </a:r>
            <a:r>
              <a:rPr lang="en-US" altLang="fr-CA" b="1">
                <a:sym typeface="+mn-ea"/>
              </a:rPr>
              <a:t>quoditiennes</a:t>
            </a:r>
            <a:r>
              <a:rPr lang="fr-CA">
                <a:sym typeface="+mn-ea"/>
              </a:rPr>
              <a:t>, </a:t>
            </a:r>
            <a:r>
              <a:rPr lang="en-US" altLang="zh-CN">
                <a:sym typeface="+mn-ea"/>
              </a:rPr>
              <a:t>selon les </a:t>
            </a:r>
            <a:r>
              <a:rPr lang="en-US" altLang="zh-CN" b="1">
                <a:sym typeface="+mn-ea"/>
              </a:rPr>
              <a:t>villes</a:t>
            </a:r>
            <a:r>
              <a:rPr lang="fr-CA">
                <a:sym typeface="+mn-ea"/>
              </a:rPr>
              <a:t>)</a:t>
            </a:r>
            <a:endParaRPr lang="fr-CA">
              <a:sym typeface="+mn-ea"/>
            </a:endParaRPr>
          </a:p>
          <a:p>
            <a:pPr marL="0" algn="l">
              <a:lnSpc>
                <a:spcPct val="110000"/>
              </a:lnSpc>
              <a:buClrTx/>
              <a:buSzTx/>
              <a:buNone/>
            </a:pPr>
            <a:r>
              <a:rPr lang="fr-CA">
                <a:solidFill>
                  <a:schemeClr val="accent3">
                    <a:lumMod val="75000"/>
                  </a:schemeClr>
                </a:solidFill>
              </a:rPr>
              <a:t>[' pm25', ' pm10', ' o3', ' no2', ' so2', ' co']</a:t>
            </a:r>
            <a:r>
              <a:rPr lang="en-US" altLang="fr-CA">
                <a:solidFill>
                  <a:schemeClr val="accent3">
                    <a:lumMod val="75000"/>
                  </a:schemeClr>
                </a:solidFill>
              </a:rPr>
              <a:t>  NB: ici ce sont des IQA des polluants</a:t>
            </a:r>
            <a:endParaRPr lang="fr-CA">
              <a:solidFill>
                <a:schemeClr val="accent3">
                  <a:lumMod val="75000"/>
                </a:schemeClr>
              </a:solidFill>
            </a:endParaRPr>
          </a:p>
          <a:p>
            <a:pPr marL="0" algn="l">
              <a:lnSpc>
                <a:spcPct val="110000"/>
              </a:lnSpc>
              <a:buClrTx/>
              <a:buSzTx/>
              <a:buNone/>
            </a:pPr>
            <a:endParaRPr lang="en-US" altLang="fr-CA">
              <a:solidFill>
                <a:schemeClr val="tx1"/>
              </a:solidFill>
            </a:endParaRPr>
          </a:p>
        </p:txBody>
      </p:sp>
      <p:pic>
        <p:nvPicPr>
          <p:cNvPr id="5" name="图片 4"/>
          <p:cNvPicPr>
            <a:picLocks noChangeAspect="1"/>
          </p:cNvPicPr>
          <p:nvPr>
            <p:custDataLst>
              <p:tags r:id="rId2"/>
            </p:custDataLst>
          </p:nvPr>
        </p:nvPicPr>
        <p:blipFill>
          <a:blip r:embed="rId3"/>
          <a:stretch>
            <a:fillRect/>
          </a:stretch>
        </p:blipFill>
        <p:spPr>
          <a:xfrm>
            <a:off x="6238875" y="1122045"/>
            <a:ext cx="5192395" cy="2517140"/>
          </a:xfrm>
          <a:prstGeom prst="rect">
            <a:avLst/>
          </a:prstGeom>
          <a:ln>
            <a:solidFill>
              <a:schemeClr val="accent1"/>
            </a:solidFill>
          </a:ln>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1"/>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1. (</a:t>
            </a:r>
            <a:r>
              <a:rPr lang="fr-CA" u="sng"/>
              <a:t>OMS</a:t>
            </a:r>
            <a:r>
              <a:rPr lang="fr-CA"/>
              <a:t>) Base de données sur la qualité de l'air ambiant (données </a:t>
            </a:r>
            <a:r>
              <a:rPr lang="fr-CA" b="1"/>
              <a:t>annuelles</a:t>
            </a:r>
            <a:r>
              <a:rPr lang="fr-CA"/>
              <a:t>, </a:t>
            </a:r>
            <a:r>
              <a:rPr lang="en-US" altLang="zh-CN"/>
              <a:t>selon les </a:t>
            </a:r>
            <a:r>
              <a:rPr lang="en-US" altLang="zh-CN" b="1"/>
              <a:t>villes</a:t>
            </a:r>
            <a:r>
              <a:rPr lang="fr-CA"/>
              <a:t>)</a:t>
            </a:r>
            <a:r>
              <a:rPr lang="en-US" altLang="fr-CA"/>
              <a:t>[</a:t>
            </a:r>
            <a:endParaRPr lang="fr-CA"/>
          </a:p>
          <a:p>
            <a:pPr marL="0" indent="0">
              <a:lnSpc>
                <a:spcPct val="110000"/>
              </a:lnSpc>
              <a:buNone/>
            </a:pPr>
            <a:r>
              <a:rPr lang="en-US" altLang="fr-CA">
                <a:solidFill>
                  <a:schemeClr val="accent3">
                    <a:lumMod val="75000"/>
                  </a:schemeClr>
                </a:solidFill>
              </a:rPr>
              <a:t>[</a:t>
            </a:r>
            <a:r>
              <a:rPr lang="fr-CA">
                <a:solidFill>
                  <a:schemeClr val="accent3">
                    <a:lumMod val="75000"/>
                  </a:schemeClr>
                </a:solidFill>
              </a:rPr>
              <a:t>'pm10_concentration' 'pm25_concentration' 'no2_concentration'</a:t>
            </a:r>
            <a:r>
              <a:rPr lang="en-US" altLang="fr-CA">
                <a:solidFill>
                  <a:schemeClr val="accent3">
                    <a:lumMod val="75000"/>
                  </a:schemeClr>
                </a:solidFill>
              </a:rPr>
              <a:t> </a:t>
            </a:r>
            <a:r>
              <a:rPr lang="fr-CA">
                <a:solidFill>
                  <a:schemeClr val="accent3">
                    <a:lumMod val="75000"/>
                  </a:schemeClr>
                </a:solidFill>
              </a:rPr>
              <a:t> 'pm10_tempcov' 'pm25_tempcov' 'no2_tempcov' 'population'</a:t>
            </a:r>
            <a:r>
              <a:rPr lang="en-US" altLang="fr-CA">
                <a:solidFill>
                  <a:schemeClr val="accent3">
                    <a:lumMod val="75000"/>
                  </a:schemeClr>
                </a:solidFill>
              </a:rPr>
              <a:t>]</a:t>
            </a:r>
            <a:endParaRPr lang="fr-CA">
              <a:solidFill>
                <a:schemeClr val="accent3">
                  <a:lumMod val="75000"/>
                </a:schemeClr>
              </a:solidFill>
            </a:endParaRPr>
          </a:p>
          <a:p>
            <a:pPr marL="0" indent="0">
              <a:lnSpc>
                <a:spcPct val="110000"/>
              </a:lnSpc>
              <a:buNone/>
            </a:pPr>
            <a:r>
              <a:rPr lang="en-US" altLang="fr-CA">
                <a:sym typeface="+mn-ea"/>
              </a:rPr>
              <a:t>2</a:t>
            </a:r>
            <a:r>
              <a:rPr lang="fr-CA">
                <a:sym typeface="+mn-ea"/>
              </a:rPr>
              <a:t>. (</a:t>
            </a:r>
            <a:r>
              <a:rPr lang="fr-CA" u="sng">
                <a:sym typeface="+mn-ea"/>
              </a:rPr>
              <a:t>WAQI</a:t>
            </a:r>
            <a:r>
              <a:rPr lang="fr-CA">
                <a:sym typeface="+mn-ea"/>
              </a:rPr>
              <a:t>) Base de données sur la qualité de l'air ambiant (données </a:t>
            </a:r>
            <a:r>
              <a:rPr lang="en-US" altLang="fr-CA" b="1">
                <a:sym typeface="+mn-ea"/>
              </a:rPr>
              <a:t>quoditiennes</a:t>
            </a:r>
            <a:r>
              <a:rPr lang="fr-CA">
                <a:sym typeface="+mn-ea"/>
              </a:rPr>
              <a:t>, </a:t>
            </a:r>
            <a:r>
              <a:rPr lang="en-US" altLang="zh-CN">
                <a:sym typeface="+mn-ea"/>
              </a:rPr>
              <a:t>selon les </a:t>
            </a:r>
            <a:r>
              <a:rPr lang="en-US" altLang="zh-CN" b="1">
                <a:sym typeface="+mn-ea"/>
              </a:rPr>
              <a:t>villes</a:t>
            </a:r>
            <a:r>
              <a:rPr lang="fr-CA">
                <a:sym typeface="+mn-ea"/>
              </a:rPr>
              <a:t>)</a:t>
            </a:r>
            <a:endParaRPr lang="fr-CA">
              <a:sym typeface="+mn-ea"/>
            </a:endParaRPr>
          </a:p>
          <a:p>
            <a:pPr marL="0" algn="l">
              <a:lnSpc>
                <a:spcPct val="110000"/>
              </a:lnSpc>
              <a:buClrTx/>
              <a:buSzTx/>
              <a:buNone/>
            </a:pPr>
            <a:r>
              <a:rPr lang="fr-CA">
                <a:solidFill>
                  <a:schemeClr val="accent3">
                    <a:lumMod val="75000"/>
                  </a:schemeClr>
                </a:solidFill>
              </a:rPr>
              <a:t>[' pm2.5', ' pm10', ' o3', ' no2', ' so2', ' co']</a:t>
            </a:r>
            <a:r>
              <a:rPr lang="en-US" altLang="fr-CA">
                <a:solidFill>
                  <a:schemeClr val="accent3">
                    <a:lumMod val="75000"/>
                  </a:schemeClr>
                </a:solidFill>
              </a:rPr>
              <a:t>  NB: ici ce sont des IQA des polluants</a:t>
            </a:r>
            <a:endParaRPr lang="en-US" altLang="fr-CA">
              <a:solidFill>
                <a:schemeClr val="accent3">
                  <a:lumMod val="75000"/>
                </a:schemeClr>
              </a:solidFill>
            </a:endParaRPr>
          </a:p>
          <a:p>
            <a:pPr marL="0" algn="l">
              <a:lnSpc>
                <a:spcPct val="110000"/>
              </a:lnSpc>
              <a:buClrTx/>
              <a:buSzTx/>
              <a:buNone/>
            </a:pPr>
            <a:r>
              <a:rPr lang="en-US" altLang="fr-CA">
                <a:solidFill>
                  <a:schemeClr val="tx1"/>
                </a:solidFill>
              </a:rPr>
              <a:t>3. [</a:t>
            </a:r>
            <a:r>
              <a:rPr lang="en-US" altLang="fr-CA" u="sng">
                <a:solidFill>
                  <a:schemeClr val="tx1"/>
                </a:solidFill>
              </a:rPr>
              <a:t>Berkeley Earth</a:t>
            </a:r>
            <a:r>
              <a:rPr lang="en-US" altLang="fr-CA">
                <a:solidFill>
                  <a:schemeClr val="tx1"/>
                </a:solidFill>
              </a:rPr>
              <a:t>] donn</a:t>
            </a:r>
            <a:r>
              <a:rPr lang="fr-CA" altLang="fr-CA">
                <a:solidFill>
                  <a:schemeClr val="tx1"/>
                </a:solidFill>
              </a:rPr>
              <a:t>ées </a:t>
            </a:r>
            <a:r>
              <a:rPr lang="fr-CA" altLang="fr-CA" b="1">
                <a:solidFill>
                  <a:schemeClr val="tx1"/>
                </a:solidFill>
              </a:rPr>
              <a:t>horaires</a:t>
            </a:r>
            <a:r>
              <a:rPr lang="fr-CA" altLang="fr-CA">
                <a:solidFill>
                  <a:schemeClr val="tx1"/>
                </a:solidFill>
              </a:rPr>
              <a:t>, selon </a:t>
            </a:r>
            <a:r>
              <a:rPr lang="fr-CA" altLang="fr-CA" b="1">
                <a:solidFill>
                  <a:schemeClr val="tx1"/>
                </a:solidFill>
              </a:rPr>
              <a:t>ville </a:t>
            </a:r>
            <a:r>
              <a:rPr lang="fr-CA" altLang="fr-CA">
                <a:solidFill>
                  <a:schemeClr val="tx1"/>
                </a:solidFill>
              </a:rPr>
              <a:t>ou </a:t>
            </a:r>
            <a:r>
              <a:rPr lang="fr-CA" altLang="fr-CA" b="1">
                <a:solidFill>
                  <a:schemeClr val="tx1"/>
                </a:solidFill>
              </a:rPr>
              <a:t>pays</a:t>
            </a:r>
            <a:endParaRPr lang="fr-CA" altLang="fr-CA" b="1">
              <a:solidFill>
                <a:schemeClr val="tx1"/>
              </a:solidFill>
            </a:endParaRPr>
          </a:p>
          <a:p>
            <a:pPr marL="0" algn="l">
              <a:lnSpc>
                <a:spcPct val="110000"/>
              </a:lnSpc>
              <a:buClrTx/>
              <a:buSzTx/>
              <a:buNone/>
            </a:pPr>
            <a:r>
              <a:rPr lang="en-US">
                <a:solidFill>
                  <a:schemeClr val="accent3">
                    <a:lumMod val="75000"/>
                  </a:schemeClr>
                </a:solidFill>
              </a:rPr>
              <a:t>[</a:t>
            </a:r>
            <a:r>
              <a:rPr lang="fr-CA">
                <a:solidFill>
                  <a:schemeClr val="accent3">
                    <a:lumMod val="75000"/>
                  </a:schemeClr>
                </a:solidFill>
              </a:rPr>
              <a:t>‘UTC hour’, ‘pm2.5 (concentration)’</a:t>
            </a:r>
            <a:r>
              <a:rPr lang="en-US">
                <a:solidFill>
                  <a:schemeClr val="accent3">
                    <a:lumMod val="75000"/>
                  </a:schemeClr>
                </a:solidFill>
              </a:rPr>
              <a:t>]</a:t>
            </a:r>
            <a:endParaRPr lang="fr-CA">
              <a:solidFill>
                <a:schemeClr val="accent3">
                  <a:lumMod val="75000"/>
                </a:schemeClr>
              </a:solidFill>
            </a:endParaRPr>
          </a:p>
          <a:p>
            <a:pPr marL="0" algn="l">
              <a:lnSpc>
                <a:spcPct val="110000"/>
              </a:lnSpc>
              <a:buClrTx/>
              <a:buSzTx/>
              <a:buNone/>
            </a:pPr>
            <a:endParaRPr lang="en-US" altLang="fr-CA">
              <a:solidFill>
                <a:schemeClr val="tx1"/>
              </a:solidFill>
            </a:endParaRPr>
          </a:p>
        </p:txBody>
      </p:sp>
      <p:pic>
        <p:nvPicPr>
          <p:cNvPr id="6" name="图片 5"/>
          <p:cNvPicPr>
            <a:picLocks noChangeAspect="1"/>
          </p:cNvPicPr>
          <p:nvPr>
            <p:custDataLst>
              <p:tags r:id="rId2"/>
            </p:custDataLst>
          </p:nvPr>
        </p:nvPicPr>
        <p:blipFill>
          <a:blip r:embed="rId3"/>
          <a:stretch>
            <a:fillRect/>
          </a:stretch>
        </p:blipFill>
        <p:spPr>
          <a:xfrm>
            <a:off x="4224020" y="1145540"/>
            <a:ext cx="7313930" cy="2475865"/>
          </a:xfrm>
          <a:prstGeom prst="rect">
            <a:avLst/>
          </a:prstGeom>
          <a:ln>
            <a:solidFill>
              <a:schemeClr val="accent1"/>
            </a:solidFill>
          </a:ln>
        </p:spPr>
      </p:pic>
      <p:pic>
        <p:nvPicPr>
          <p:cNvPr id="100" name="图片 99"/>
          <p:cNvPicPr/>
          <p:nvPr/>
        </p:nvPicPr>
        <p:blipFill>
          <a:blip r:embed="rId4"/>
          <a:stretch>
            <a:fillRect/>
          </a:stretch>
        </p:blipFill>
        <p:spPr>
          <a:xfrm>
            <a:off x="9862185" y="4859655"/>
            <a:ext cx="1776095" cy="1044575"/>
          </a:xfrm>
          <a:prstGeom prst="rect">
            <a:avLst/>
          </a:prstGeom>
          <a:noFill/>
          <a:ln w="9525">
            <a:noFill/>
          </a:ln>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892810" y="3207385"/>
            <a:ext cx="8413750" cy="2818130"/>
          </a:xfrm>
          <a:prstGeom prst="rect">
            <a:avLst/>
          </a:prstGeom>
        </p:spPr>
      </p:pic>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3"/>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4. (</a:t>
            </a:r>
            <a:r>
              <a:rPr lang="fr-CA" u="sng"/>
              <a:t>aqistudy.cn</a:t>
            </a:r>
            <a:r>
              <a:rPr lang="fr-CA"/>
              <a:t>) Base de données des villes chinoises (données </a:t>
            </a:r>
            <a:r>
              <a:rPr lang="fr-CA" b="1"/>
              <a:t>quoditiennes</a:t>
            </a:r>
            <a:r>
              <a:rPr lang="fr-CA"/>
              <a:t>, par </a:t>
            </a:r>
            <a:r>
              <a:rPr lang="fr-CA" b="1"/>
              <a:t>ville</a:t>
            </a:r>
            <a:r>
              <a:rPr lang="fr-CA"/>
              <a:t>) </a:t>
            </a:r>
            <a:endParaRPr lang="en-US" altLang="fr-CA">
              <a:solidFill>
                <a:schemeClr val="tx1"/>
              </a:solidFill>
            </a:endParaRPr>
          </a:p>
        </p:txBody>
      </p:sp>
      <p:sp>
        <p:nvSpPr>
          <p:cNvPr id="8" name="矩形 7"/>
          <p:cNvSpPr/>
          <p:nvPr/>
        </p:nvSpPr>
        <p:spPr>
          <a:xfrm>
            <a:off x="2691130" y="4741545"/>
            <a:ext cx="53911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custDataLst>
              <p:tags r:id="rId4"/>
            </p:custDataLst>
          </p:nvPr>
        </p:nvSpPr>
        <p:spPr>
          <a:xfrm>
            <a:off x="4417695" y="4741545"/>
            <a:ext cx="488886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892810" y="3207385"/>
            <a:ext cx="8413750" cy="2818130"/>
          </a:xfrm>
          <a:prstGeom prst="rect">
            <a:avLst/>
          </a:prstGeom>
        </p:spPr>
      </p:pic>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3"/>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4. (</a:t>
            </a:r>
            <a:r>
              <a:rPr lang="fr-CA" u="sng"/>
              <a:t>aqistudy.cn</a:t>
            </a:r>
            <a:r>
              <a:rPr lang="fr-CA"/>
              <a:t>) Base de données des villes chinoises (données </a:t>
            </a:r>
            <a:r>
              <a:rPr lang="fr-CA" b="1"/>
              <a:t>quoditiennes</a:t>
            </a:r>
            <a:r>
              <a:rPr lang="fr-CA"/>
              <a:t>, par </a:t>
            </a:r>
            <a:r>
              <a:rPr lang="fr-CA" b="1"/>
              <a:t>ville</a:t>
            </a:r>
            <a:r>
              <a:rPr lang="fr-CA"/>
              <a:t>) </a:t>
            </a:r>
            <a:endParaRPr lang="en-US" altLang="fr-CA">
              <a:solidFill>
                <a:schemeClr val="tx1"/>
              </a:solidFill>
            </a:endParaRPr>
          </a:p>
        </p:txBody>
      </p:sp>
      <p:sp>
        <p:nvSpPr>
          <p:cNvPr id="8" name="矩形 7"/>
          <p:cNvSpPr/>
          <p:nvPr/>
        </p:nvSpPr>
        <p:spPr>
          <a:xfrm>
            <a:off x="2691130" y="4741545"/>
            <a:ext cx="53911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custDataLst>
              <p:tags r:id="rId4"/>
            </p:custDataLst>
          </p:nvPr>
        </p:nvSpPr>
        <p:spPr>
          <a:xfrm>
            <a:off x="4417695" y="4741545"/>
            <a:ext cx="488886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5" name="图片 4"/>
          <p:cNvPicPr>
            <a:picLocks noChangeAspect="1"/>
          </p:cNvPicPr>
          <p:nvPr>
            <p:custDataLst>
              <p:tags r:id="rId5"/>
            </p:custDataLst>
          </p:nvPr>
        </p:nvPicPr>
        <p:blipFill>
          <a:blip r:embed="rId6"/>
          <a:stretch>
            <a:fillRect/>
          </a:stretch>
        </p:blipFill>
        <p:spPr>
          <a:xfrm>
            <a:off x="5241925" y="1115695"/>
            <a:ext cx="6540500" cy="3905250"/>
          </a:xfrm>
          <a:prstGeom prst="rect">
            <a:avLst/>
          </a:prstGeom>
          <a:ln>
            <a:solidFill>
              <a:schemeClr val="accent1">
                <a:lumMod val="75000"/>
              </a:schemeClr>
            </a:solidFill>
          </a:ln>
        </p:spPr>
      </p:pic>
      <p:pic>
        <p:nvPicPr>
          <p:cNvPr id="6" name="图片 5"/>
          <p:cNvPicPr>
            <a:picLocks noChangeAspect="1"/>
          </p:cNvPicPr>
          <p:nvPr>
            <p:custDataLst>
              <p:tags r:id="rId7"/>
            </p:custDataLst>
          </p:nvPr>
        </p:nvPicPr>
        <p:blipFill>
          <a:blip r:embed="rId8"/>
          <a:stretch>
            <a:fillRect/>
          </a:stretch>
        </p:blipFill>
        <p:spPr>
          <a:xfrm>
            <a:off x="5241925" y="1115695"/>
            <a:ext cx="6445250" cy="3943350"/>
          </a:xfrm>
          <a:prstGeom prst="rect">
            <a:avLst/>
          </a:prstGeom>
        </p:spPr>
      </p:pic>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892810" y="3207385"/>
            <a:ext cx="8413750" cy="2818130"/>
          </a:xfrm>
          <a:prstGeom prst="rect">
            <a:avLst/>
          </a:prstGeom>
        </p:spPr>
      </p:pic>
      <p:sp>
        <p:nvSpPr>
          <p:cNvPr id="2" name="标题 1"/>
          <p:cNvSpPr>
            <a:spLocks noGrp="1"/>
          </p:cNvSpPr>
          <p:nvPr>
            <p:ph type="title"/>
          </p:nvPr>
        </p:nvSpPr>
        <p:spPr/>
        <p:txBody>
          <a:bodyPr/>
          <a:p>
            <a:r>
              <a:rPr lang="fr-CA" altLang="zh-CN"/>
              <a:t>Partie 1: Acquisation des données et prétraitement (1)</a:t>
            </a:r>
            <a:endParaRPr lang="fr-CA" altLang="zh-CN"/>
          </a:p>
        </p:txBody>
      </p:sp>
      <p:sp>
        <p:nvSpPr>
          <p:cNvPr id="3" name="内容占位符 2"/>
          <p:cNvSpPr>
            <a:spLocks noGrp="1"/>
          </p:cNvSpPr>
          <p:nvPr>
            <p:ph idx="1"/>
          </p:nvPr>
        </p:nvSpPr>
        <p:spPr>
          <a:xfrm>
            <a:off x="669925" y="952500"/>
            <a:ext cx="10852150" cy="1477645"/>
          </a:xfrm>
        </p:spPr>
        <p:txBody>
          <a:bodyPr/>
          <a:p>
            <a:pPr marL="0" indent="0">
              <a:lnSpc>
                <a:spcPct val="110000"/>
              </a:lnSpc>
              <a:buNone/>
            </a:pPr>
            <a:r>
              <a:rPr lang="fr-CA" sz="1800"/>
              <a:t>Recherche de données sur 2 aspects:</a:t>
            </a:r>
            <a:endParaRPr lang="fr-CA" sz="1800"/>
          </a:p>
          <a:p>
            <a:pPr marL="457200" lvl="1" indent="0">
              <a:lnSpc>
                <a:spcPct val="110000"/>
              </a:lnSpc>
              <a:buNone/>
            </a:pPr>
            <a:r>
              <a:rPr lang="fr-CA" u="sng"/>
              <a:t>- polluants &amp; qualité de l’air</a:t>
            </a:r>
            <a:endParaRPr lang="fr-CA" u="sng"/>
          </a:p>
          <a:p>
            <a:pPr marL="457200" lvl="1" indent="0">
              <a:lnSpc>
                <a:spcPct val="110000"/>
              </a:lnSpc>
              <a:buNone/>
            </a:pPr>
            <a:r>
              <a:rPr lang="fr-CA"/>
              <a:t>- maladies respiratoire</a:t>
            </a:r>
            <a:endParaRPr lang="fr-CA"/>
          </a:p>
        </p:txBody>
      </p:sp>
      <p:sp>
        <p:nvSpPr>
          <p:cNvPr id="4" name="内容占位符 2"/>
          <p:cNvSpPr>
            <a:spLocks noGrp="1"/>
          </p:cNvSpPr>
          <p:nvPr>
            <p:custDataLst>
              <p:tags r:id="rId3"/>
            </p:custDataLst>
          </p:nvPr>
        </p:nvSpPr>
        <p:spPr>
          <a:xfrm>
            <a:off x="669925" y="2430145"/>
            <a:ext cx="10852150" cy="5148580"/>
          </a:xfrm>
          <a:prstGeom prst="rect">
            <a:avLst/>
          </a:prstGeo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文黑-55简" panose="00020600040101010101"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fr-CA" b="1" i="1" u="sng"/>
              <a:t>Source de donné</a:t>
            </a:r>
            <a:r>
              <a:rPr lang="en-US" altLang="fr-CA" b="1" i="1" u="sng"/>
              <a:t>e</a:t>
            </a:r>
            <a:r>
              <a:rPr lang="fr-CA" b="1" i="1" u="sng"/>
              <a:t>s:</a:t>
            </a:r>
            <a:endParaRPr lang="fr-CA" b="1" i="1" u="sng"/>
          </a:p>
          <a:p>
            <a:pPr marL="0" indent="0">
              <a:lnSpc>
                <a:spcPct val="110000"/>
              </a:lnSpc>
              <a:buNone/>
            </a:pPr>
            <a:r>
              <a:rPr lang="fr-CA"/>
              <a:t>4. (</a:t>
            </a:r>
            <a:r>
              <a:rPr lang="fr-CA" u="sng"/>
              <a:t>aqistudy.cn</a:t>
            </a:r>
            <a:r>
              <a:rPr lang="fr-CA"/>
              <a:t>) Base de données des villes chinoises (données </a:t>
            </a:r>
            <a:r>
              <a:rPr lang="fr-CA" b="1"/>
              <a:t>quoditiennes</a:t>
            </a:r>
            <a:r>
              <a:rPr lang="fr-CA"/>
              <a:t>, par </a:t>
            </a:r>
            <a:r>
              <a:rPr lang="fr-CA" b="1"/>
              <a:t>ville</a:t>
            </a:r>
            <a:r>
              <a:rPr lang="fr-CA"/>
              <a:t>) </a:t>
            </a:r>
            <a:endParaRPr lang="en-US" altLang="fr-CA">
              <a:solidFill>
                <a:schemeClr val="tx1"/>
              </a:solidFill>
            </a:endParaRPr>
          </a:p>
        </p:txBody>
      </p:sp>
      <p:sp>
        <p:nvSpPr>
          <p:cNvPr id="8" name="矩形 7"/>
          <p:cNvSpPr/>
          <p:nvPr/>
        </p:nvSpPr>
        <p:spPr>
          <a:xfrm>
            <a:off x="2691130" y="4741545"/>
            <a:ext cx="53911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custDataLst>
              <p:tags r:id="rId4"/>
            </p:custDataLst>
          </p:nvPr>
        </p:nvSpPr>
        <p:spPr>
          <a:xfrm>
            <a:off x="4417695" y="4741545"/>
            <a:ext cx="4888865" cy="2794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5" name="图片 4"/>
          <p:cNvPicPr>
            <a:picLocks noChangeAspect="1"/>
          </p:cNvPicPr>
          <p:nvPr>
            <p:custDataLst>
              <p:tags r:id="rId5"/>
            </p:custDataLst>
          </p:nvPr>
        </p:nvPicPr>
        <p:blipFill>
          <a:blip r:embed="rId6"/>
          <a:stretch>
            <a:fillRect/>
          </a:stretch>
        </p:blipFill>
        <p:spPr>
          <a:xfrm>
            <a:off x="5241925" y="1115695"/>
            <a:ext cx="6540500" cy="3905250"/>
          </a:xfrm>
          <a:prstGeom prst="rect">
            <a:avLst/>
          </a:prstGeom>
          <a:ln>
            <a:solidFill>
              <a:schemeClr val="accent1">
                <a:lumMod val="75000"/>
              </a:schemeClr>
            </a:solidFill>
          </a:ln>
        </p:spPr>
      </p:pic>
    </p:spTree>
    <p:custDataLst>
      <p:tags r:id="rId7"/>
    </p:custDataLst>
  </p:cSld>
  <p:clrMapOvr>
    <a:masterClrMapping/>
  </p:clrMapOvr>
</p:sld>
</file>

<file path=ppt/tags/tag1.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7*i*1"/>
  <p:tag name="KSO_WM_BEAUTIFY_FLAG" val="#wm#"/>
  <p:tag name="KSO_WM_TAG_VERSION" val="1.0"/>
  <p:tag name="KSO_WM_CHIP_GROUPID" val="62cb89ec67e1b3ac3a0d7494"/>
  <p:tag name="KSO_WM_CHIP_XID" val="62cb8a3367e1b3ac3a0d78d1"/>
  <p:tag name="KSO_WM_UNIT_DEC_AREA_ID" val="20aef45e95434f8293447514e51fd83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ffd247fd3f44baaae9badf8dde93f04"/>
</p:tagLst>
</file>

<file path=ppt/tags/tag10.xml><?xml version="1.0" encoding="utf-8"?>
<p:tagLst xmlns:p="http://schemas.openxmlformats.org/presentationml/2006/main">
  <p:tag name="KSO_WM_UNIT_DEFAULT_FONT" val="20;22;2"/>
  <p:tag name="KSO_WM_UNIT_BLOCK" val="0"/>
  <p:tag name="KSO_WM_UNIT_DEC_AREA_ID" val="8bfff26e5e864753a4e6e5d4931722c6"/>
  <p:tag name="KSO_WM_UNIT_ISCONTENTSTITLE" val="0"/>
  <p:tag name="KSO_WM_UNIT_ISNUMDGMTITLE" val="0"/>
  <p:tag name="KSO_WM_UNIT_PRESET_TEXT" val="单击此处添加副标题"/>
  <p:tag name="KSO_WM_UNIT_NOCLEAR" val="0"/>
  <p:tag name="KSO_WM_UNIT_VALUE" val="29"/>
  <p:tag name="KSO_WM_UNIT_HIGHLIGHT" val="0"/>
  <p:tag name="KSO_WM_UNIT_COMPATIBLE" val="0"/>
  <p:tag name="KSO_WM_UNIT_DIAGRAM_ISNUMVISUAL" val="0"/>
  <p:tag name="KSO_WM_UNIT_DIAGRAM_ISREFERUNIT" val="0"/>
  <p:tag name="KSO_WM_UNIT_TYPE" val="b"/>
  <p:tag name="KSO_WM_UNIT_INDEX" val="1"/>
  <p:tag name="KSO_WM_UNIT_ID" val="custom20223055_1*b*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5e8de89e933e48379cd30517cf83da8c"/>
  <p:tag name="KSO_WM_UNIT_TEXT_FILL_FORE_SCHEMECOLOR_INDEX_BRIGHTNESS" val="0.15"/>
  <p:tag name="KSO_WM_UNIT_TEXT_FILL_FORE_SCHEMECOLOR_INDEX" val="13"/>
  <p:tag name="KSO_WM_UNIT_TEXT_FILL_TYPE" val="1"/>
  <p:tag name="KSO_WM_TEMPLATE_ASSEMBLE_XID" val="62cb8e1f67e1b3ac3a0dac67"/>
  <p:tag name="KSO_WM_TEMPLATE_ASSEMBLE_GROUPID" val="62cb89ec67e1b3ac3a0d7494"/>
</p:tagLst>
</file>

<file path=ppt/tags/tag10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28e9247d35eb4e978902f59409270cb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a08ece06e5642f1bbe8df667a300550"/>
  <p:tag name="KSO_WM_SLIDE_BACKGROUND_TYPE" val="leftRight"/>
</p:tagLst>
</file>

<file path=ppt/tags/tag1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531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3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939a6a891b1f9db0673"/>
  <p:tag name="KSO_WM_CHIP_XID" val="618b877418adb49c6c1f2b45"/>
</p:tagLst>
</file>

<file path=ppt/tags/tag10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c5b76c99481f4322a0c91278958af6dd"/>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bbb1b3e3dd954a0099aeeee2cf7bb78e"/>
  <p:tag name="KSO_WM_SLIDE_BACKGROUND_TYPE" val="leftRight"/>
</p:tagLst>
</file>

<file path=ppt/tags/tag10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Lst>
</file>

<file path=ppt/tags/tag11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a36f0f2d398246849f449c1730fa1b5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2e4995ba62e436ebd3db81aab9bfd3d"/>
  <p:tag name="KSO_WM_SLIDE_BACKGROUND_TYPE" val="topBottom"/>
</p:tagLst>
</file>

<file path=ppt/tags/tag1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531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3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939a6a891b1f9db0673"/>
  <p:tag name="KSO_WM_CHIP_XID" val="618b877418adb49c6c1f2b46"/>
</p:tagLst>
</file>

<file path=ppt/tags/tag114.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c3968bf2858946c3912cc2ce9437d1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ad3a25e8c5974fa7bb24f1b493c8939d"/>
  <p:tag name="KSO_WM_SLIDE_BACKGROUND_TYPE" val="topBottom"/>
</p:tagLst>
</file>

<file path=ppt/tags/tag11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58eaf8cb561a476296802f4f72021ba3"/>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759e166d4c7e42e6a823bc28f6b9c690"/>
  <p:tag name="KSO_WM_SLIDE_BACKGROUND_TYPE" val="topBottom"/>
</p:tagLst>
</file>

<file path=ppt/tags/tag11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Lst>
</file>

<file path=ppt/tags/tag12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f8c1317357dd4023823b2e70a9eae11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865ee76710e40c1bee9c44682f24d0f"/>
  <p:tag name="KSO_WM_SLIDE_BACKGROUND_TYPE" val="bottomTop"/>
</p:tagLst>
</file>

<file path=ppt/tags/tag12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531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3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939a6a891b1f9db0673"/>
  <p:tag name="KSO_WM_CHIP_XID" val="618b877418adb49c6c1f2b47"/>
</p:tagLst>
</file>

<file path=ppt/tags/tag124.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c91b3a5984834eb0b7d06cd448ad3139"/>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7afc197d80b7489e8d5eb49a442c6208"/>
  <p:tag name="KSO_WM_SLIDE_BACKGROUND_TYPE" val="bottomTop"/>
</p:tagLst>
</file>

<file path=ppt/tags/tag12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Lst>
</file>

<file path=ppt/tags/tag13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a97a7752b42849c4af204b43e46d722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1d867dfa83145c9b197b46c8b29faac"/>
  <p:tag name="KSO_WM_SLIDE_BACKGROUND_TYPE" val="navigation"/>
</p:tagLst>
</file>

<file path=ppt/tags/tag1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531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3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939a6a891b1f9db0673"/>
  <p:tag name="KSO_WM_CHIP_XID" val="618b877418adb49c6c1f2b48"/>
</p:tagLst>
</file>

<file path=ppt/tags/tag133.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b5f29b88330e49359b7544f9d86b0c1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56cc9fe082de49a8951ec74cdba2ab00"/>
  <p:tag name="KSO_WM_SLIDE_BACKGROUND_TYPE" val="navigation"/>
</p:tagLst>
</file>

<file path=ppt/tags/tag134.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a0cf926d378a4bb282975798be693ecc"/>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471ad1073f440ae8a72cf52ef43a19e"/>
  <p:tag name="KSO_WM_SLIDE_BACKGROUND_TYPE" val="navigation"/>
</p:tagLst>
</file>

<file path=ppt/tags/tag13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6b185a1fd9024c16997f89a9e86cd3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a7ca692b59f4db0b0bf6fd440f9c4a0"/>
  <p:tag name="KSO_WM_SLIDE_BACKGROUND_TYPE" val="belt"/>
</p:tagLst>
</file>

<file path=ppt/tags/tag14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531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3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939a6a891b1f9db0673"/>
  <p:tag name="KSO_WM_CHIP_XID" val="618b877418adb49c6c1f2b49"/>
</p:tagLst>
</file>

<file path=ppt/tags/tag14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507dfcc153b14de2883adf8efbf5ae5b"/>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749a0df7d1d94fd580be63b0aa337483"/>
  <p:tag name="KSO_WM_SLIDE_BACKGROUND_TYPE" val="belt"/>
</p:tagLst>
</file>

<file path=ppt/tags/tag146.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44c7d04654024da3855a2ec94f9bc8b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fb927376a7d746e4bdf93939c6f12f2c"/>
  <p:tag name="KSO_WM_SLIDE_BACKGROUND_TYPE" val="belt"/>
</p:tagLst>
</file>

<file path=ppt/tags/tag14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055"/>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055"/>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BEAUTIFY_FLAG" val="#wm#"/>
  <p:tag name="KSO_WM_TAG_VERSION" val="1.0"/>
  <p:tag name="KSO_WM_TEMPLATE_CATEGORY" val="custom"/>
  <p:tag name="KSO_WM_TEMPLATE_INDEX" val="20223055"/>
  <p:tag name="KSO_WM_CHIP_COLORING" val="1"/>
</p:tagLst>
</file>

<file path=ppt/tags/tag158.xml><?xml version="1.0" encoding="utf-8"?>
<p:tagLst xmlns:p="http://schemas.openxmlformats.org/presentationml/2006/main">
  <p:tag name="KSO_WM_UNIT_DEFAULT_FONT" val="66;74;2"/>
  <p:tag name="KSO_WM_UNIT_BLOCK" val="0"/>
  <p:tag name="KSO_WM_UNIT_DEC_AREA_ID" val="837563d3b28d454981fbe315c7eb5935"/>
  <p:tag name="KSO_WM_UNIT_ISCONTENTSTITLE" val="0"/>
  <p:tag name="KSO_WM_UNIT_ISNUMDGMTITLE" val="0"/>
  <p:tag name="KSO_WM_UNIT_PRESET_TEXT" val="简约教育教学"/>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055_1*a*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5e8de89e933e48379cd30517cf83da8c"/>
  <p:tag name="KSO_WM_UNIT_TEXT_FILL_FORE_SCHEMECOLOR_INDEX_BRIGHTNESS" val="0.15"/>
  <p:tag name="KSO_WM_UNIT_TEXT_FILL_FORE_SCHEMECOLOR_INDEX" val="13"/>
  <p:tag name="KSO_WM_UNIT_TEXT_FILL_TYPE" val="1"/>
  <p:tag name="KSO_WM_UNIT_SMARTLAYOUT_COMPRESS_INFO" val="{&#10;    &quot;id&quot;: &quot;2022-09-05T11:17:46&quot;,&#10;    &quot;max&quot;: 12.015878891832273,&#10;    &quot;topChanged&quot;: 0&#10;}&#10;"/>
  <p:tag name="KSO_WM_UNIT_LAST_MAX_FONTSIZE" val="1440"/>
</p:tagLst>
</file>

<file path=ppt/tags/tag159.xml><?xml version="1.0" encoding="utf-8"?>
<p:tagLst xmlns:p="http://schemas.openxmlformats.org/presentationml/2006/main">
  <p:tag name="KSO_WM_UNIT_DEFAULT_FONT" val="16;18;2"/>
  <p:tag name="KSO_WM_UNIT_BLOCK" val="0"/>
  <p:tag name="KSO_WM_UNIT_DEC_AREA_ID" val="c5d750219a71481b95f95841dc786e96"/>
  <p:tag name="KSO_WM_UNIT_SUBTYPE" val="a"/>
  <p:tag name="KSO_WM_UNIT_PRESET_TEXT" val="点击此处添加正文，文字是您思想的提炼，为了演示发布的良好效果，请言简意赅地阐述您的观点。"/>
  <p:tag name="KSO_WM_UNIT_NOCLEAR" val="0"/>
  <p:tag name="KSO_WM_UNIT_VALUE" val="64"/>
  <p:tag name="KSO_WM_UNIT_HIGHLIGHT" val="0"/>
  <p:tag name="KSO_WM_UNIT_COMPATIBLE" val="0"/>
  <p:tag name="KSO_WM_UNIT_DIAGRAM_ISNUMVISUAL" val="0"/>
  <p:tag name="KSO_WM_UNIT_DIAGRAM_ISREFERUNIT" val="0"/>
  <p:tag name="KSO_WM_UNIT_TYPE" val="f"/>
  <p:tag name="KSO_WM_UNIT_INDEX" val="1"/>
  <p:tag name="KSO_WM_UNIT_ID" val="custom20223055_1*f*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5e8de89e933e48379cd30517cf83da8c"/>
  <p:tag name="KSO_WM_UNIT_TEXT_FILL_FORE_SCHEMECOLOR_INDEX_BRIGHTNESS" val="0.15"/>
  <p:tag name="KSO_WM_UNIT_TEXT_FILL_FORE_SCHEMECOLOR_INDEX" val="13"/>
  <p:tag name="KSO_WM_UNIT_TEXT_FILL_TYPE" val="1"/>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0.xml><?xml version="1.0" encoding="utf-8"?>
<p:tagLst xmlns:p="http://schemas.openxmlformats.org/presentationml/2006/main">
  <p:tag name="KSO_WM_UNIT_DEFAULT_FONT" val="20;22;2"/>
  <p:tag name="KSO_WM_UNIT_BLOCK" val="0"/>
  <p:tag name="KSO_WM_UNIT_DEC_AREA_ID" val="8bfff26e5e864753a4e6e5d4931722c6"/>
  <p:tag name="KSO_WM_UNIT_ISCONTENTSTITLE" val="0"/>
  <p:tag name="KSO_WM_UNIT_ISNUMDGMTITLE" val="0"/>
  <p:tag name="KSO_WM_UNIT_PRESET_TEXT" val="单击此处添加副标题"/>
  <p:tag name="KSO_WM_UNIT_NOCLEAR" val="0"/>
  <p:tag name="KSO_WM_UNIT_VALUE" val="29"/>
  <p:tag name="KSO_WM_UNIT_HIGHLIGHT" val="0"/>
  <p:tag name="KSO_WM_UNIT_COMPATIBLE" val="0"/>
  <p:tag name="KSO_WM_UNIT_DIAGRAM_ISNUMVISUAL" val="0"/>
  <p:tag name="KSO_WM_UNIT_DIAGRAM_ISREFERUNIT" val="0"/>
  <p:tag name="KSO_WM_UNIT_TYPE" val="b"/>
  <p:tag name="KSO_WM_UNIT_INDEX" val="1"/>
  <p:tag name="KSO_WM_UNIT_ID" val="custom20223055_1*b*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5e8de89e933e48379cd30517cf83da8c"/>
  <p:tag name="KSO_WM_UNIT_TEXT_FILL_FORE_SCHEMECOLOR_INDEX_BRIGHTNESS" val="0.15"/>
  <p:tag name="KSO_WM_UNIT_TEXT_FILL_FORE_SCHEMECOLOR_INDEX" val="13"/>
  <p:tag name="KSO_WM_UNIT_TEXT_FILL_TYPE" val="1"/>
</p:tagLst>
</file>

<file path=ppt/tags/tag161.xml><?xml version="1.0" encoding="utf-8"?>
<p:tagLst xmlns:p="http://schemas.openxmlformats.org/presentationml/2006/main">
  <p:tag name="KSO_WM_SLIDE_ID" val="custom20223055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23055"/>
  <p:tag name="KSO_WM_SLIDE_LAYOUT" val="a_b_f"/>
  <p:tag name="KSO_WM_SLIDE_LAYOUT_CNT" val="1_1_1"/>
  <p:tag name="KSO_WM_TEMPLATE_THUMBS_INDEX" val="1、2、5、7、8、25"/>
  <p:tag name="KSO_WM_CHIP_INFOS" val="{&quot;type&quot;:0,&quot;layout_type&quot;:&quot;1_NF_LC_1&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2e2231e630cfd8f113659"/>
  <p:tag name="KSO_WM_CHIP_FILLPROP" val="[[{&quot;text_align&quot;:&quot;lm&quot;,&quot;text_direction&quot;:&quot;horizontal&quot;,&quot;support_big_font&quot;:false,&quot;picture_toward&quot;:0,&quot;picture_dockside&quot;:[],&quot;fill_id&quot;:&quot;7dab1b9380bc424c807bde094eb54ec4&quot;,&quot;fill_align&quot;:&quot;lm&quot;,&quot;chip_types&quot;:[&quot;diagram&quot;,&quot;header&quot;]}],[{&quot;text_align&quot;:&quot;lm&quot;,&quot;text_direction&quot;:&quot;horizontal&quot;,&quot;support_big_font&quot;:false,&quot;picture_toward&quot;:0,&quot;picture_dockside&quot;:[],&quot;fill_id&quot;:&quot;7dab1b9380bc424c807bde094eb54ec4&quot;,&quot;fill_align&quot;:&quot;lt&quot;,&quot;chip_types&quot;:[&quot;header&quot;]}],[{&quot;text_align&quot;:&quot;lm&quot;,&quot;text_direction&quot;:&quot;horizontal&quot;,&quot;support_big_font&quot;:false,&quot;picture_toward&quot;:0,&quot;picture_dockside&quot;:[],&quot;fill_id&quot;:&quot;7dab1b9380bc424c807bde094eb54ec4&quot;,&quot;fill_align&quot;:&quot;lb&quot;,&quot;chip_types&quot;:[&quot;header&quot;]}],[{&quot;text_align&quot;:&quot;cm&quot;,&quot;text_direction&quot;:&quot;horizontal&quot;,&quot;support_big_font&quot;:false,&quot;picture_toward&quot;:0,&quot;picture_dockside&quot;:[],&quot;fill_id&quot;:&quot;7dab1b9380bc424c807bde094eb54ec4&quot;,&quot;fill_align&quot;:&quot;cm&quot;,&quot;chip_types&quot;:[&quot;header&quot;]}],[{&quot;text_align&quot;:&quot;cm&quot;,&quot;text_direction&quot;:&quot;horizontal&quot;,&quot;support_big_font&quot;:false,&quot;picture_toward&quot;:0,&quot;picture_dockside&quot;:[],&quot;fill_id&quot;:&quot;7dab1b9380bc424c807bde094eb54ec4&quot;,&quot;fill_align&quot;:&quot;ct&quot;,&quot;chip_types&quot;:[&quot;header&quot;]}],[{&quot;text_align&quot;:&quot;cm&quot;,&quot;text_direction&quot;:&quot;horizontal&quot;,&quot;support_big_font&quot;:false,&quot;picture_toward&quot;:0,&quot;picture_dockside&quot;:[],&quot;fill_id&quot;:&quot;7dab1b9380bc424c807bde094eb54ec4&quot;,&quot;fill_align&quot;:&quot;cb&quot;,&quot;chip_types&quot;:[&quot;header&quot;]}],[{&quot;text_align&quot;:&quot;lm&quot;,&quot;text_direction&quot;:&quot;horizontal&quot;,&quot;support_big_font&quot;:false,&quot;picture_toward&quot;:0,&quot;picture_dockside&quot;:[],&quot;fill_id&quot;:&quot;7dab1b9380bc424c807bde094eb54ec4&quot;,&quot;fill_align&quot;:&quot;cb&quot;,&quot;chip_types&quot;:[&quot;header&quot;]}],[{&quot;text_align&quot;:&quot;lm&quot;,&quot;text_direction&quot;:&quot;horizontal&quot;,&quot;support_big_font&quot;:false,&quot;picture_toward&quot;:0,&quot;picture_dockside&quot;:[],&quot;fill_id&quot;:&quot;7dab1b9380bc424c807bde094eb54ec4&quot;,&quot;fill_align&quot;:&quot;cm&quot;,&quot;chip_types&quot;:[&quot;header&quot;]}],[{&quot;text_align&quot;:&quot;lm&quot;,&quot;text_direction&quot;:&quot;horizontal&quot;,&quot;support_big_font&quot;:false,&quot;picture_toward&quot;:0,&quot;picture_dockside&quot;:[],&quot;fill_id&quot;:&quot;7dab1b9380bc424c807bde094eb54ec4&quot;,&quot;fill_align&quot;:&quot;ct&quot;,&quot;chip_types&quot;:[&quot;header&quot;]}]]"/>
  <p:tag name="KSO_WM_CHIP_DECFILLPROP" val="[]"/>
  <p:tag name="KSO_WM_CHIP_GROUPID" val="6142e2231e630cfd8f113658"/>
  <p:tag name="KSO_WM_SLIDE_LAYOUT_INFO" val="{&quot;id&quot;:&quot;2022-09-05T11:17:46&quot;,&quot;margin&quot;:{&quot;bottom&quot;:5.29709529876709,&quot;left&quot;:1.8362083435058594,&quot;right&quot;:11.237735748291016,&quot;top&quot;:5.863303184509277},&quot;type&quot;:0}"/>
  <p:tag name="KSO_WM_SLIDE_BK_DARK_LIGHT" val="2"/>
  <p:tag name="KSO_WM_SLIDE_BACKGROUND_TYPE" val="general"/>
  <p:tag name="KSO_WM_SLIDE_SUPPORT_FEATURE_TYPE" val="0"/>
  <p:tag name="KSO_WM_TEMPLATE_MASTER_THUMB_INDEX" val="13"/>
  <p:tag name="KSO_WM_CHIP_COLORING" val="1"/>
  <p:tag name="KSO_WM_TEMPLATE_ASSEMBLE_XID" val="62cb8e1f67e1b3ac3a0dac67"/>
  <p:tag name="KSO_WM_TEMPLATE_ASSEMBLE_GROUPID" val="62cb89ec67e1b3ac3a0d7494"/>
</p:tagLst>
</file>

<file path=ppt/tags/tag162.xml><?xml version="1.0" encoding="utf-8"?>
<p:tagLst xmlns:p="http://schemas.openxmlformats.org/presentationml/2006/main">
  <p:tag name="KSO_WM_BEAUTIFY_FLAG" val="#wm#"/>
  <p:tag name="KSO_WM_TEMPLATE_CATEGORY" val="custom"/>
  <p:tag name="KSO_WM_TEMPLATE_INDEX" val="20223055"/>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custom"/>
  <p:tag name="KSO_WM_TEMPLATE_INDEX" val="20223055"/>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0.xml><?xml version="1.0" encoding="utf-8"?>
<p:tagLst xmlns:p="http://schemas.openxmlformats.org/presentationml/2006/main">
  <p:tag name="KSO_WM_BEAUTIFY_FLAG" val="#wm#"/>
  <p:tag name="KSO_WM_TEMPLATE_CATEGORY" val="custom"/>
  <p:tag name="KSO_WM_TEMPLATE_INDEX" val="20223055"/>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wm#"/>
  <p:tag name="KSO_WM_TEMPLATE_CATEGORY" val="custom"/>
  <p:tag name="KSO_WM_TEMPLATE_INDEX" val="20223055"/>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wm#"/>
  <p:tag name="KSO_WM_TEMPLATE_CATEGORY" val="custom"/>
  <p:tag name="KSO_WM_TEMPLATE_INDEX" val="20223055"/>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0.xml><?xml version="1.0" encoding="utf-8"?>
<p:tagLst xmlns:p="http://schemas.openxmlformats.org/presentationml/2006/main">
  <p:tag name="KSO_WM_BEAUTIFY_FLAG" val="#wm#"/>
  <p:tag name="KSO_WM_TEMPLATE_CATEGORY" val="custom"/>
  <p:tag name="KSO_WM_TEMPLATE_INDEX" val="20223055"/>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wm#"/>
  <p:tag name="KSO_WM_TEMPLATE_CATEGORY" val="custom"/>
  <p:tag name="KSO_WM_TEMPLATE_INDEX" val="20223055"/>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2*i*1"/>
  <p:tag name="KSO_WM_BEAUTIFY_FLAG" val="#wm#"/>
  <p:tag name="KSO_WM_TAG_VERSION" val="1.0"/>
  <p:tag name="KSO_WM_CHIP_GROUPID" val="62cb89ec67e1b3ac3a0d7494"/>
  <p:tag name="KSO_WM_CHIP_XID" val="62cb8a3367e1b3ac3a0d7769"/>
  <p:tag name="KSO_WM_UNIT_DEC_AREA_ID" val="6e76492f7eb1451b850b3b31632eecf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52b817db0b499488547d7f8063fca0"/>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wm#"/>
  <p:tag name="KSO_WM_TEMPLATE_CATEGORY" val="custom"/>
  <p:tag name="KSO_WM_TEMPLATE_INDEX" val="20223055"/>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wm#"/>
  <p:tag name="KSO_WM_TEMPLATE_CATEGORY" val="custom"/>
  <p:tag name="KSO_WM_TEMPLATE_INDEX" val="20223055"/>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8*i*1"/>
  <p:tag name="KSO_WM_BEAUTIFY_FLAG" val="#wm#"/>
  <p:tag name="KSO_WM_TAG_VERSION" val="1.0"/>
  <p:tag name="KSO_WM_CHIP_GROUPID" val="62cb89ec67e1b3ac3a0d7494"/>
  <p:tag name="KSO_WM_CHIP_XID" val="62cb8a3367e1b3ac3a0d77ff"/>
  <p:tag name="KSO_WM_UNIT_DEC_AREA_ID" val="f9202542b30b4d8991d9bda4981c2d50"/>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dc0a4a35f57046f68c4c57ea1a1859c7"/>
</p:tagLst>
</file>

<file path=ppt/tags/tag20.xml><?xml version="1.0" encoding="utf-8"?>
<p:tagLst xmlns:p="http://schemas.openxmlformats.org/presentationml/2006/main">
  <p:tag name="KSO_WM_UNIT_SUBTYPE" val="u"/>
  <p:tag name="KSO_WM_TEMPLATE_CATEGORY" val="chip"/>
  <p:tag name="KSO_WM_TEMPLATE_INDEX" val="20223055"/>
  <p:tag name="KSO_WM_UNIT_TYPE" val="i"/>
  <p:tag name="KSO_WM_UNIT_INDEX" val="1"/>
  <p:tag name="KSO_WM_UNIT_ID" val="chip20223055_3*i*1"/>
  <p:tag name="KSO_WM_BEAUTIFY_FLAG" val="#wm#"/>
  <p:tag name="KSO_WM_TAG_VERSION" val="1.0"/>
  <p:tag name="KSO_WM_CHIP_GROUPID" val="62cb89ec67e1b3ac3a0d7494"/>
  <p:tag name="KSO_WM_CHIP_XID" val="62cb8a3367e1b3ac3a0d7724"/>
  <p:tag name="KSO_WM_UNIT_DEC_AREA_ID" val="d141df469a424e7cad31d526650f4ba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95ffb24f60f04dd98e29bd815726f5d4"/>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wm#"/>
  <p:tag name="KSO_WM_TEMPLATE_CATEGORY" val="custom"/>
  <p:tag name="KSO_WM_TEMPLATE_INDEX" val="20223055"/>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wm#"/>
  <p:tag name="KSO_WM_TEMPLATE_CATEGORY" val="custom"/>
  <p:tag name="KSO_WM_TEMPLATE_INDEX" val="20223055"/>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0.xml><?xml version="1.0" encoding="utf-8"?>
<p:tagLst xmlns:p="http://schemas.openxmlformats.org/presentationml/2006/main">
  <p:tag name="KSO_WM_BEAUTIFY_FLAG" val="#wm#"/>
  <p:tag name="KSO_WM_TEMPLATE_CATEGORY" val="custom"/>
  <p:tag name="KSO_WM_TEMPLATE_INDEX" val="20223055"/>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wm#"/>
  <p:tag name="KSO_WM_TEMPLATE_CATEGORY" val="custom"/>
  <p:tag name="KSO_WM_TEMPLATE_INDEX" val="20223055"/>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wm#"/>
  <p:tag name="KSO_WM_TEMPLATE_CATEGORY" val="custom"/>
  <p:tag name="KSO_WM_TEMPLATE_INDEX" val="20223055"/>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wm#"/>
  <p:tag name="KSO_WM_TEMPLATE_CATEGORY" val="custom"/>
  <p:tag name="KSO_WM_TEMPLATE_INDEX" val="20223055"/>
</p:tagLst>
</file>

<file path=ppt/tags/tag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wm#"/>
  <p:tag name="KSO_WM_TEMPLATE_CATEGORY" val="custom"/>
  <p:tag name="KSO_WM_TEMPLATE_INDEX" val="20223055"/>
</p:tagLst>
</file>

<file path=ppt/tags/tag226.xml><?xml version="1.0" encoding="utf-8"?>
<p:tagLst xmlns:p="http://schemas.openxmlformats.org/presentationml/2006/main">
  <p:tag name="KSO_WM_BEAUTIFY_FLAG" val="#wm#"/>
  <p:tag name="KSO_WM_TEMPLATE_CATEGORY" val="custom"/>
  <p:tag name="KSO_WM_TEMPLATE_INDEX" val="20223055"/>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wm#"/>
  <p:tag name="KSO_WM_TEMPLATE_CATEGORY" val="custom"/>
  <p:tag name="KSO_WM_TEMPLATE_INDEX" val="20223055"/>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0.xml><?xml version="1.0" encoding="utf-8"?>
<p:tagLst xmlns:p="http://schemas.openxmlformats.org/presentationml/2006/main">
  <p:tag name="KSO_WM_BEAUTIFY_FLAG" val="#wm#"/>
  <p:tag name="KSO_WM_TEMPLATE_CATEGORY" val="custom"/>
  <p:tag name="KSO_WM_TEMPLATE_INDEX" val="20223055"/>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wm#"/>
  <p:tag name="KSO_WM_TEMPLATE_CATEGORY" val="custom"/>
  <p:tag name="KSO_WM_TEMPLATE_INDEX" val="20223055"/>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wm#"/>
  <p:tag name="KSO_WM_TEMPLATE_CATEGORY" val="custom"/>
  <p:tag name="KSO_WM_TEMPLATE_INDEX" val="20223055"/>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wm#"/>
  <p:tag name="KSO_WM_TEMPLATE_CATEGORY" val="custom"/>
  <p:tag name="KSO_WM_TEMPLATE_INDEX" val="20223055"/>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wm#"/>
  <p:tag name="KSO_WM_TEMPLATE_CATEGORY" val="custom"/>
  <p:tag name="KSO_WM_TEMPLATE_INDEX" val="20223055"/>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wm#"/>
  <p:tag name="KSO_WM_TEMPLATE_CATEGORY" val="custom"/>
  <p:tag name="KSO_WM_TEMPLATE_INDEX" val="20223055"/>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wm#"/>
  <p:tag name="KSO_WM_TEMPLATE_CATEGORY" val="custom"/>
  <p:tag name="KSO_WM_TEMPLATE_INDEX" val="20223055"/>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wm#"/>
  <p:tag name="KSO_WM_TEMPLATE_CATEGORY" val="custom"/>
  <p:tag name="KSO_WM_TEMPLATE_INDEX" val="20223055"/>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wm#"/>
  <p:tag name="KSO_WM_TEMPLATE_CATEGORY" val="custom"/>
  <p:tag name="KSO_WM_TEMPLATE_INDEX" val="20223055"/>
</p:tagLst>
</file>

<file path=ppt/tags/tag257.xml><?xml version="1.0" encoding="utf-8"?>
<p:tagLst xmlns:p="http://schemas.openxmlformats.org/presentationml/2006/main">
  <p:tag name="KSO_WM_BEAUTIFY_FLAG" val="#wm#"/>
  <p:tag name="KSO_WM_TEMPLATE_CATEGORY" val="custom"/>
  <p:tag name="KSO_WM_TEMPLATE_INDEX" val="20223055"/>
</p:tagLst>
</file>

<file path=ppt/tags/tag258.xml><?xml version="1.0" encoding="utf-8"?>
<p:tagLst xmlns:p="http://schemas.openxmlformats.org/presentationml/2006/main">
  <p:tag name="commondata" val="eyJoZGlkIjoiZWJlNTBmNjVkZmVkZGFkYWFjM2M1MDA0N2I0YzQ4NjIifQ=="/>
</p:tagLst>
</file>

<file path=ppt/tags/tag26.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Lst>
</file>

<file path=ppt/tags/tag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20*i*1"/>
  <p:tag name="KSO_WM_BEAUTIFY_FLAG" val="#wm#"/>
  <p:tag name="KSO_WM_TAG_VERSION" val="1.0"/>
  <p:tag name="KSO_WM_CHIP_GROUPID" val="62cb89ec67e1b3ac3a0d7494"/>
  <p:tag name="KSO_WM_CHIP_XID" val="62cb8a3367e1b3ac3a0d7822"/>
  <p:tag name="KSO_WM_UNIT_DEC_AREA_ID" val="dabaeab163554c7781d5c10e3676aed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539a6d2afde74673b4355f2fcb8b9c6c"/>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Lst>
</file>

<file path=ppt/tags/tag34.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Lst>
</file>

<file path=ppt/tags/tag3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9*i*1"/>
  <p:tag name="KSO_WM_BEAUTIFY_FLAG" val="#wm#"/>
  <p:tag name="KSO_WM_TAG_VERSION" val="1.0"/>
  <p:tag name="KSO_WM_CHIP_GROUPID" val="62cb89ec67e1b3ac3a0d7494"/>
  <p:tag name="KSO_WM_CHIP_XID" val="62cb8a3367e1b3ac3a0d781a"/>
  <p:tag name="KSO_WM_UNIT_DEC_AREA_ID" val="898aca7ff3df4217a8ce21e7c5e696b6"/>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460f9b844904458c9ebbf084eb84eedb"/>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9*i*1"/>
  <p:tag name="KSO_WM_BEAUTIFY_FLAG" val="#wm#"/>
  <p:tag name="KSO_WM_TAG_VERSION" val="1.0"/>
  <p:tag name="KSO_WM_CHIP_GROUPID" val="62cb89ec67e1b3ac3a0d7494"/>
  <p:tag name="KSO_WM_CHIP_XID" val="62cb8a3367e1b3ac3a0d7507"/>
  <p:tag name="KSO_WM_UNIT_DEC_AREA_ID" val="781ae078907c47bdbfd4152e11d4c4a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91b60e4bd5547078e6c70b13ce2ddf2"/>
</p:tagLst>
</file>

<file path=ppt/tags/tag4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0*i*1"/>
  <p:tag name="KSO_WM_BEAUTIFY_FLAG" val="#wm#"/>
  <p:tag name="KSO_WM_TAG_VERSION" val="1.0"/>
  <p:tag name="KSO_WM_CHIP_GROUPID" val="62cb89ec67e1b3ac3a0d7494"/>
  <p:tag name="KSO_WM_CHIP_XID" val="62cb8a3367e1b3ac3a0d74a9"/>
  <p:tag name="KSO_WM_UNIT_DEC_AREA_ID" val="aab880a156aa4ce4ba7fed72cca5a9b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813450e980b439e9df7873b398598dd"/>
</p:tagLst>
</file>

<file path=ppt/tags/tag46.xml><?xml version="1.0" encoding="utf-8"?>
<p:tagLst xmlns:p="http://schemas.openxmlformats.org/presentationml/2006/main">
  <p:tag name="KSO_WM_UNIT_SUBTYPE" val="u"/>
  <p:tag name="KSO_WM_TEMPLATE_CATEGORY" val="chip"/>
  <p:tag name="KSO_WM_TEMPLATE_INDEX" val="20223055"/>
  <p:tag name="KSO_WM_UNIT_TYPE" val="i"/>
  <p:tag name="KSO_WM_UNIT_INDEX" val="1"/>
  <p:tag name="KSO_WM_UNIT_ID" val="chip20223055_11*i*1"/>
  <p:tag name="KSO_WM_BEAUTIFY_FLAG" val="#wm#"/>
  <p:tag name="KSO_WM_TAG_VERSION" val="1.0"/>
  <p:tag name="KSO_WM_CHIP_GROUPID" val="62cb89ec67e1b3ac3a0d7494"/>
  <p:tag name="KSO_WM_CHIP_XID" val="62cb8a3367e1b3ac3a0d74fc"/>
  <p:tag name="KSO_WM_UNIT_DEC_AREA_ID" val="5a49c9e26da142a5b95d9b00c935e5d6"/>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9cdf12b0b33b4de7933850e54d48ea90"/>
</p:tagLst>
</file>

<file path=ppt/tags/tag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Lst>
</file>

<file path=ppt/tags/tag5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Lst>
</file>

<file path=ppt/tags/tag56.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Lst>
</file>

<file path=ppt/tags/tag64.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Lst>
</file>

<file path=ppt/tags/tag6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Lst>
</file>

<file path=ppt/tags/tag72.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Lst>
</file>

<file path=ppt/tags/tag73.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5*i*1"/>
  <p:tag name="KSO_WM_BEAUTIFY_FLAG" val="#wm#"/>
  <p:tag name="KSO_WM_TAG_VERSION" val="1.0"/>
  <p:tag name="KSO_WM_CHIP_GROUPID" val="62cb89ec67e1b3ac3a0d7494"/>
  <p:tag name="KSO_WM_CHIP_XID" val="62cb8a3367e1b3ac3a0d761b"/>
  <p:tag name="KSO_WM_UNIT_DEC_AREA_ID" val="f1a1708c433c48beb59563e7f4b74ec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494444dc8940b1af580f3314dbaf52"/>
</p:tagLst>
</file>

<file path=ppt/tags/tag79.xml><?xml version="1.0" encoding="utf-8"?>
<p:tagLst xmlns:p="http://schemas.openxmlformats.org/presentationml/2006/main">
  <p:tag name="KSO_WM_UNIT_SUBTYPE" val="u"/>
  <p:tag name="KSO_WM_TEMPLATE_CATEGORY" val="chip"/>
  <p:tag name="KSO_WM_TEMPLATE_INDEX" val="20223055"/>
  <p:tag name="KSO_WM_UNIT_TYPE" val="i"/>
  <p:tag name="KSO_WM_UNIT_INDEX" val="1"/>
  <p:tag name="KSO_WM_UNIT_ID" val="chip20223055_7*i*1"/>
  <p:tag name="KSO_WM_BEAUTIFY_FLAG" val="#wm#"/>
  <p:tag name="KSO_WM_TAG_VERSION" val="1.0"/>
  <p:tag name="KSO_WM_CHIP_GROUPID" val="62cb89ec67e1b3ac3a0d7494"/>
  <p:tag name="KSO_WM_CHIP_XID" val="62cb8a3367e1b3ac3a0d7608"/>
  <p:tag name="KSO_WM_UNIT_DEC_AREA_ID" val="73e6a4773d064573862c6a8ea61ed4b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e9e90d59a24f41fd8d8ad16e2a05747b"/>
</p:tagLst>
</file>

<file path=ppt/tags/tag8.xml><?xml version="1.0" encoding="utf-8"?>
<p:tagLst xmlns:p="http://schemas.openxmlformats.org/presentationml/2006/main">
  <p:tag name="KSO_WM_UNIT_DEFAULT_FONT" val="66;74;2"/>
  <p:tag name="KSO_WM_UNIT_BLOCK" val="0"/>
  <p:tag name="KSO_WM_UNIT_DEC_AREA_ID" val="837563d3b28d454981fbe315c7eb5935"/>
  <p:tag name="KSO_WM_UNIT_ISCONTENTSTITLE" val="0"/>
  <p:tag name="KSO_WM_UNIT_ISNUMDGMTITLE" val="0"/>
  <p:tag name="KSO_WM_UNIT_PRESET_TEXT" val="简约教育教学"/>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23055_1*a*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5e8de89e933e48379cd30517cf83da8c"/>
  <p:tag name="KSO_WM_UNIT_TEXT_FILL_FORE_SCHEMECOLOR_INDEX_BRIGHTNESS" val="0.15"/>
  <p:tag name="KSO_WM_UNIT_TEXT_FILL_FORE_SCHEMECOLOR_INDEX" val="13"/>
  <p:tag name="KSO_WM_UNIT_TEXT_FILL_TYPE" val="1"/>
  <p:tag name="KSO_WM_TEMPLATE_ASSEMBLE_XID" val="62cb8e1f67e1b3ac3a0dac67"/>
  <p:tag name="KSO_WM_TEMPLATE_ASSEMBLE_GROUPID" val="62cb89ec67e1b3ac3a0d7494"/>
</p:tagLst>
</file>

<file path=ppt/tags/tag80.xml><?xml version="1.0" encoding="utf-8"?>
<p:tagLst xmlns:p="http://schemas.openxmlformats.org/presentationml/2006/main">
  <p:tag name="KSO_WM_UNIT_SUBTYPE" val="u"/>
  <p:tag name="KSO_WM_TEMPLATE_CATEGORY" val="chip"/>
  <p:tag name="KSO_WM_TEMPLATE_INDEX" val="20223055"/>
  <p:tag name="KSO_WM_UNIT_TYPE" val="i"/>
  <p:tag name="KSO_WM_UNIT_INDEX" val="1"/>
  <p:tag name="KSO_WM_UNIT_ID" val="chip20223055_6*i*1"/>
  <p:tag name="KSO_WM_BEAUTIFY_FLAG" val="#wm#"/>
  <p:tag name="KSO_WM_TAG_VERSION" val="1.0"/>
  <p:tag name="KSO_WM_CHIP_GROUPID" val="62cb89ec67e1b3ac3a0d7494"/>
  <p:tag name="KSO_WM_CHIP_XID" val="62cb8a3367e1b3ac3a0d75e9"/>
  <p:tag name="KSO_WM_UNIT_DEC_AREA_ID" val="19b4cf5c1b9f434dbc7607b871118d9b"/>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b822aec573f7451dbf61b66c9587e5a9"/>
</p:tagLst>
</file>

<file path=ppt/tags/tag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UNIT_DEFAULT_FONT" val="66;74;2"/>
  <p:tag name="KSO_WM_UNIT_BLOCK" val="0"/>
  <p:tag name="KSO_WM_UNIT_DEC_AREA_ID" val="a8b8ffc8c42d48b39df14ca6ad5a157c"/>
  <p:tag name="KSO_WM_UNIT_ISCONTENTSTITLE" val="0"/>
  <p:tag name="KSO_WM_UNIT_ISNUMDGMTITLE" val="0"/>
  <p:tag name="KSO_WM_UNIT_PRESET_TEXT" val="感谢各位的观看"/>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3055_1*a*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22c3c8982d6c4032bbf65004eb404edf"/>
  <p:tag name="KSO_WM_UNIT_TEXT_FILL_FORE_SCHEMECOLOR_INDEX_BRIGHTNESS" val="0.15"/>
  <p:tag name="KSO_WM_UNIT_TEXT_FILL_FORE_SCHEMECOLOR_INDEX" val="13"/>
  <p:tag name="KSO_WM_UNIT_TEXT_FILL_TYPE" val="1"/>
  <p:tag name="KSO_WM_TEMPLATE_ASSEMBLE_XID" val="631569e859d53ee3cde210b7"/>
  <p:tag name="KSO_WM_TEMPLATE_ASSEMBLE_GROUPID" val="62cb89ec67e1b3ac3a0d7494"/>
</p:tagLst>
</file>

<file path=ppt/tags/tag85.xml><?xml version="1.0" encoding="utf-8"?>
<p:tagLst xmlns:p="http://schemas.openxmlformats.org/presentationml/2006/main">
  <p:tag name="KSO_WM_UNIT_DEFAULT_FONT" val="16;18;2"/>
  <p:tag name="KSO_WM_UNIT_BLOCK" val="0"/>
  <p:tag name="KSO_WM_UNIT_DEC_AREA_ID" val="342ef3477c8e45c9887bd7c7a627f9e3"/>
  <p:tag name="KSO_WM_UNIT_SUBTYPE" val="a"/>
  <p:tag name="KSO_WM_UNIT_PRESET_TEXT" val="点击此处添加正文，文字是您思想的提炼，为了演示发布的良好效果，请言简意赅地阐述您的观点。"/>
  <p:tag name="KSO_WM_UNIT_NOCLEAR" val="0"/>
  <p:tag name="KSO_WM_UNIT_VALUE" val="68"/>
  <p:tag name="KSO_WM_UNIT_HIGHLIGHT" val="0"/>
  <p:tag name="KSO_WM_UNIT_COMPATIBLE" val="0"/>
  <p:tag name="KSO_WM_UNIT_DIAGRAM_ISNUMVISUAL" val="0"/>
  <p:tag name="KSO_WM_UNIT_DIAGRAM_ISREFERUNIT" val="0"/>
  <p:tag name="KSO_WM_UNIT_TYPE" val="f"/>
  <p:tag name="KSO_WM_UNIT_INDEX" val="1"/>
  <p:tag name="KSO_WM_UNIT_ID" val="custom20223055_1*f*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22c3c8982d6c4032bbf65004eb404edf"/>
  <p:tag name="KSO_WM_UNIT_TEXT_FILL_FORE_SCHEMECOLOR_INDEX_BRIGHTNESS" val="0.15"/>
  <p:tag name="KSO_WM_UNIT_TEXT_FILL_FORE_SCHEMECOLOR_INDEX" val="13"/>
  <p:tag name="KSO_WM_UNIT_TEXT_FILL_TYPE" val="1"/>
  <p:tag name="KSO_WM_TEMPLATE_ASSEMBLE_XID" val="631569e859d53ee3cde210b7"/>
  <p:tag name="KSO_WM_TEMPLATE_ASSEMBLE_GROUPID" val="62cb89ec67e1b3ac3a0d7494"/>
</p:tagLst>
</file>

<file path=ppt/tags/tag86.xml><?xml version="1.0" encoding="utf-8"?>
<p:tagLst xmlns:p="http://schemas.openxmlformats.org/presentationml/2006/main">
  <p:tag name="KSO_WM_UNIT_DEFAULT_FONT" val="20;22;2"/>
  <p:tag name="KSO_WM_UNIT_BLOCK" val="0"/>
  <p:tag name="KSO_WM_UNIT_DEC_AREA_ID" val="5b928ee6779344dc8da1c11d7ae94f0b"/>
  <p:tag name="KSO_WM_UNIT_ISCONTENTSTITLE" val="0"/>
  <p:tag name="KSO_WM_UNIT_ISNUMDGMTITLE" val="0"/>
  <p:tag name="KSO_WM_UNIT_PRESET_TEXT" val="单击此处添加副标题"/>
  <p:tag name="KSO_WM_UNIT_NOCLEAR" val="0"/>
  <p:tag name="KSO_WM_UNIT_VALUE" val="31"/>
  <p:tag name="KSO_WM_UNIT_HIGHLIGHT" val="0"/>
  <p:tag name="KSO_WM_UNIT_COMPATIBLE" val="0"/>
  <p:tag name="KSO_WM_UNIT_DIAGRAM_ISNUMVISUAL" val="0"/>
  <p:tag name="KSO_WM_UNIT_DIAGRAM_ISREFERUNIT" val="0"/>
  <p:tag name="KSO_WM_UNIT_TYPE" val="b"/>
  <p:tag name="KSO_WM_UNIT_INDEX" val="1"/>
  <p:tag name="KSO_WM_UNIT_ID" val="custom20223055_1*b*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22c3c8982d6c4032bbf65004eb404edf"/>
  <p:tag name="KSO_WM_UNIT_TEXT_FILL_FORE_SCHEMECOLOR_INDEX_BRIGHTNESS" val="0.15"/>
  <p:tag name="KSO_WM_UNIT_TEXT_FILL_FORE_SCHEMECOLOR_INDEX" val="13"/>
  <p:tag name="KSO_WM_UNIT_TEXT_FILL_TYPE" val="1"/>
  <p:tag name="KSO_WM_TEMPLATE_ASSEMBLE_XID" val="631569e859d53ee3cde210b7"/>
  <p:tag name="KSO_WM_TEMPLATE_ASSEMBLE_GROUPID" val="62cb89ec67e1b3ac3a0d7494"/>
</p:tagLst>
</file>

<file path=ppt/tags/tag87.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e89d7ea04b0b4e85b2c90023815a0d8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627aaebc501e457c881b028e6d487570"/>
  <p:tag name="KSO_WM_SLIDE_BACKGROUND_TYPE" val="general"/>
</p:tagLst>
</file>

<file path=ppt/tags/tag88.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20a82642af5244c994348eab50a5aab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d508349a2d01457f9a1028cd0e8d694a"/>
  <p:tag name="KSO_WM_SLIDE_BACKGROUND_TYPE" val="general"/>
</p:tagLst>
</file>

<file path=ppt/tags/tag89.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a8c698611d145799254a34d94b463ae"/>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1758cab9f8c94d4e964dda588f0c3275"/>
  <p:tag name="KSO_WM_SLIDE_BACKGROUND_TYPE" val="general"/>
</p:tagLst>
</file>

<file path=ppt/tags/tag9.xml><?xml version="1.0" encoding="utf-8"?>
<p:tagLst xmlns:p="http://schemas.openxmlformats.org/presentationml/2006/main">
  <p:tag name="KSO_WM_UNIT_DEFAULT_FONT" val="16;18;2"/>
  <p:tag name="KSO_WM_UNIT_BLOCK" val="0"/>
  <p:tag name="KSO_WM_UNIT_DEC_AREA_ID" val="c5d750219a71481b95f95841dc786e96"/>
  <p:tag name="KSO_WM_UNIT_SUBTYPE" val="a"/>
  <p:tag name="KSO_WM_UNIT_PRESET_TEXT" val="点击此处添加正文，文字是您思想的提炼，为了演示发布的良好效果，请言简意赅地阐述您的观点。"/>
  <p:tag name="KSO_WM_UNIT_NOCLEAR" val="0"/>
  <p:tag name="KSO_WM_UNIT_VALUE" val="64"/>
  <p:tag name="KSO_WM_UNIT_HIGHLIGHT" val="0"/>
  <p:tag name="KSO_WM_UNIT_COMPATIBLE" val="0"/>
  <p:tag name="KSO_WM_UNIT_DIAGRAM_ISNUMVISUAL" val="0"/>
  <p:tag name="KSO_WM_UNIT_DIAGRAM_ISREFERUNIT" val="0"/>
  <p:tag name="KSO_WM_UNIT_TYPE" val="f"/>
  <p:tag name="KSO_WM_UNIT_INDEX" val="1"/>
  <p:tag name="KSO_WM_UNIT_ID" val="custom20223055_1*f*1"/>
  <p:tag name="KSO_WM_TEMPLATE_CATEGORY" val="custom"/>
  <p:tag name="KSO_WM_TEMPLATE_INDEX" val="20223055"/>
  <p:tag name="KSO_WM_UNIT_LAYERLEVEL" val="1"/>
  <p:tag name="KSO_WM_TAG_VERSION" val="1.0"/>
  <p:tag name="KSO_WM_BEAUTIFY_FLAG" val="#wm#"/>
  <p:tag name="KSO_WM_CHIP_GROUPID" val="624cf5358c72ca61f790a24e"/>
  <p:tag name="KSO_WM_CHIP_XID" val="624cf5358c72ca61f790a24d"/>
  <p:tag name="KSO_WM_CHIP_FILLAREA_FILL_RULE" val="{&quot;fill_align&quot;:&quot;lm&quot;,&quot;fill_mode&quot;:&quot;adaptive&quot;,&quot;sacle_strategy&quot;:&quot;smart&quot;}"/>
  <p:tag name="KSO_WM_ASSEMBLE_CHIP_INDEX" val="5e8de89e933e48379cd30517cf83da8c"/>
  <p:tag name="KSO_WM_UNIT_TEXT_FILL_FORE_SCHEMECOLOR_INDEX_BRIGHTNESS" val="0.15"/>
  <p:tag name="KSO_WM_UNIT_TEXT_FILL_FORE_SCHEMECOLOR_INDEX" val="13"/>
  <p:tag name="KSO_WM_UNIT_TEXT_FILL_TYPE" val="1"/>
  <p:tag name="KSO_WM_TEMPLATE_ASSEMBLE_XID" val="62cb8e1f67e1b3ac3a0dac67"/>
  <p:tag name="KSO_WM_TEMPLATE_ASSEMBLE_GROUPID" val="62cb89ec67e1b3ac3a0d7494"/>
</p:tagLst>
</file>

<file path=ppt/tags/tag90.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UNIT_SUBTYPE" val="v"/>
  <p:tag name="KSO_WM_TEMPLATE_CATEGORY" val="chip"/>
  <p:tag name="KSO_WM_TEMPLATE_INDEX" val="20223055"/>
  <p:tag name="KSO_WM_UNIT_TYPE" val="i"/>
  <p:tag name="KSO_WM_UNIT_INDEX" val="1"/>
  <p:tag name="KSO_WM_UNIT_ID" val="chip20223055_13*i*1"/>
  <p:tag name="KSO_WM_BEAUTIFY_FLAG" val="#wm#"/>
  <p:tag name="KSO_WM_TAG_VERSION" val="1.0"/>
  <p:tag name="KSO_WM_CHIP_GROUPID" val="62cb89ec67e1b3ac3a0d7494"/>
  <p:tag name="KSO_WM_CHIP_XID" val="62cb8a3367e1b3ac3a0d77dd"/>
  <p:tag name="KSO_WM_UNIT_DEC_AREA_ID" val="4967b9dbd0824050a00e59b4cf1c87d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a4f6e7621fa4694aca7a37ff2459638"/>
  <p:tag name="KSO_WM_SLIDE_BACKGROUND_TYPE" val="frame"/>
</p:tagLst>
</file>

<file path=ppt/tags/tag95.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4*i*1"/>
  <p:tag name="KSO_WM_BEAUTIFY_FLAG" val="#wm#"/>
  <p:tag name="KSO_WM_TAG_VERSION" val="1.0"/>
  <p:tag name="KSO_WM_CHIP_GROUPID" val="62cb89ec67e1b3ac3a0d7494"/>
  <p:tag name="KSO_WM_CHIP_XID" val="62cb8a3367e1b3ac3a0d77ba"/>
  <p:tag name="KSO_WM_UNIT_DEC_AREA_ID" val="77890440123445bfaadfee6b6674c6ea"/>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01e70440e0748908a31f95a176a40ff"/>
  <p:tag name="KSO_WM_SLIDE_BACKGROUND_TYPE" val="frame"/>
</p:tagLst>
</file>

<file path=ppt/tags/tag96.xml><?xml version="1.0" encoding="utf-8"?>
<p:tagLst xmlns:p="http://schemas.openxmlformats.org/presentationml/2006/main">
  <p:tag name="KSO_WM_UNIT_SUBTYPE" val="t"/>
  <p:tag name="KSO_WM_TEMPLATE_CATEGORY" val="chip"/>
  <p:tag name="KSO_WM_TEMPLATE_INDEX" val="20223055"/>
  <p:tag name="KSO_WM_UNIT_TYPE" val="i"/>
  <p:tag name="KSO_WM_UNIT_INDEX" val="1"/>
  <p:tag name="KSO_WM_UNIT_ID" val="chip20223055_15*i*1"/>
  <p:tag name="KSO_WM_BEAUTIFY_FLAG" val="#wm#"/>
  <p:tag name="KSO_WM_TAG_VERSION" val="1.0"/>
  <p:tag name="KSO_WM_CHIP_GROUPID" val="62cb89ec67e1b3ac3a0d7494"/>
  <p:tag name="KSO_WM_CHIP_XID" val="62cb8a3367e1b3ac3a0d77c5"/>
  <p:tag name="KSO_WM_UNIT_DEC_AREA_ID" val="38f92e44769b4f8b9a5638db0a1c2cbb"/>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8eb3af4478af4eb8b2101682169d6c9b"/>
  <p:tag name="KSO_WM_SLIDE_BACKGROUND_TYPE" val="frame"/>
</p:tagLst>
</file>

<file path=ppt/tags/tag9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531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531"/>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939a6a891b1f9db0673"/>
  <p:tag name="KSO_WM_CHIP_XID" val="618b877418adb49c6c1f2b44"/>
</p:tagLst>
</file>

<file path=ppt/tags/tag98.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1_Office 主题​​">
  <a:themeElements>
    <a:clrScheme name="">
      <a:dk1>
        <a:srgbClr val="000000"/>
      </a:dk1>
      <a:lt1>
        <a:srgbClr val="FFFFFF"/>
      </a:lt1>
      <a:dk2>
        <a:srgbClr val="86CCCB"/>
      </a:dk2>
      <a:lt2>
        <a:srgbClr val="FFFFFF"/>
      </a:lt2>
      <a:accent1>
        <a:srgbClr val="16A19B"/>
      </a:accent1>
      <a:accent2>
        <a:srgbClr val="2497BC"/>
      </a:accent2>
      <a:accent3>
        <a:srgbClr val="328DDD"/>
      </a:accent3>
      <a:accent4>
        <a:srgbClr val="318DCA"/>
      </a:accent4>
      <a:accent5>
        <a:srgbClr val="229783"/>
      </a:accent5>
      <a:accent6>
        <a:srgbClr val="12A13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5548</Words>
  <Application>WPS 演示</Application>
  <PresentationFormat>宽屏</PresentationFormat>
  <Paragraphs>226</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宋体</vt:lpstr>
      <vt:lpstr>Wingdings</vt:lpstr>
      <vt:lpstr>Arial Unicode MS</vt:lpstr>
      <vt:lpstr>Calibri</vt:lpstr>
      <vt:lpstr>微软雅黑</vt:lpstr>
      <vt:lpstr>汉仪文黑-55简</vt:lpstr>
      <vt:lpstr>黑体</vt:lpstr>
      <vt:lpstr>汉仪文黑-85简</vt:lpstr>
      <vt:lpstr>1_Office 主题​​</vt:lpstr>
      <vt:lpstr>Jia CAO, 2024/01/09</vt:lpstr>
      <vt:lpstr>PowerPoint 演示文稿</vt:lpstr>
      <vt:lpstr>Contenu:</vt:lpstr>
      <vt:lpstr>PowerPoint 演示文稿</vt:lpstr>
      <vt:lpstr>Partie 1: Acquisation des données et prétraitement</vt:lpstr>
      <vt:lpstr>Partie 1: Acquisation des données et prétraitement</vt:lpstr>
      <vt:lpstr>Partie 1: Acquisation des données et prétraitement</vt:lpstr>
      <vt:lpstr>Partie 1: Acquisation des données et prétraitement</vt:lpstr>
      <vt:lpstr>Partie 1: Acquisation des données et prétraitement (1)</vt:lpstr>
      <vt:lpstr>Partie 1: Acquisation des données et prétraitement (1)</vt:lpstr>
      <vt:lpstr>Partie 1: Acquisation des données et prétraitement (1)</vt:lpstr>
      <vt:lpstr>PowerPoint 演示文稿</vt:lpstr>
      <vt:lpstr>PowerPoint 演示文稿</vt:lpstr>
      <vt:lpstr>Partie 1: Acquisation des données et prétraitement</vt:lpstr>
      <vt:lpstr>Partie 1: Acquisation des données et prétraitement</vt:lpstr>
      <vt:lpstr>Partie 1: Acquisation des données et prétraitement</vt:lpstr>
      <vt:lpstr>Partie 1: Acquisation des données et prétraitement</vt:lpstr>
      <vt:lpstr>PowerPoint 演示文稿</vt:lpstr>
      <vt:lpstr>Partie 2: Analyse et traitement des données</vt:lpstr>
      <vt:lpstr>Partie 2: Analyse et traitement des données</vt:lpstr>
      <vt:lpstr>PowerPoint 演示文稿</vt:lpstr>
      <vt:lpstr>PowerPoint 演示文稿</vt:lpstr>
      <vt:lpstr>PowerPoint 演示文稿</vt:lpstr>
      <vt:lpstr>PowerPoint 演示文稿</vt:lpstr>
      <vt:lpstr>Partie 2: Analyse et traitement des données</vt:lpstr>
      <vt:lpstr>Partie 3: Machine Learning</vt:lpstr>
      <vt:lpstr>Partie 3: Machine Learning</vt:lpstr>
      <vt:lpstr>Partie 3: Machine Learning</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cj</dc:creator>
  <cp:lastModifiedBy>jccccc</cp:lastModifiedBy>
  <cp:revision>84</cp:revision>
  <dcterms:created xsi:type="dcterms:W3CDTF">2023-08-09T12:44:00Z</dcterms:created>
  <dcterms:modified xsi:type="dcterms:W3CDTF">2024-01-09T12:13:29Z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